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2.xml" ContentType="application/vnd.openxmlformats-officedocument.presentationml.notesSlide+xml"/>
  <Override PartName="/ppt/tags/tag63.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6.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7.xml" ContentType="application/vnd.openxmlformats-officedocument.presentationml.notesSlide+xml"/>
  <Override PartName="/ppt/tags/tag77.xml" ContentType="application/vnd.openxmlformats-officedocument.presentationml.tags+xml"/>
  <Override PartName="/ppt/notesSlides/notesSlide18.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19.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0.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21.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2.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23.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24.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25.xml" ContentType="application/vnd.openxmlformats-officedocument.presentationml.notesSlide+xml"/>
  <Override PartName="/ppt/tags/tag128.xml" ContentType="application/vnd.openxmlformats-officedocument.presentationml.tags+xml"/>
  <Override PartName="/ppt/notesSlides/notesSlide26.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27.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28.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9.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30.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31.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32.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33.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34.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35.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36.xml" ContentType="application/vnd.openxmlformats-officedocument.presentationml.notesSlide+xml"/>
  <Override PartName="/ppt/tags/tag161.xml" ContentType="application/vnd.openxmlformats-officedocument.presentationml.tags+xml"/>
  <Override PartName="/ppt/notesSlides/notesSlide37.xml" ContentType="application/vnd.openxmlformats-officedocument.presentationml.notesSlide+xml"/>
  <Override PartName="/ppt/tags/tag162.xml" ContentType="application/vnd.openxmlformats-officedocument.presentationml.tags+xml"/>
  <Override PartName="/ppt/notesSlides/notesSlide38.xml" ContentType="application/vnd.openxmlformats-officedocument.presentationml.notesSlide+xml"/>
  <Override PartName="/ppt/tags/tag163.xml" ContentType="application/vnd.openxmlformats-officedocument.presentationml.tags+xml"/>
  <Override PartName="/ppt/notesSlides/notesSlide39.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40.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41.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notesSlides/notesSlide42.xml" ContentType="application/vnd.openxmlformats-officedocument.presentationml.notesSlide+xml"/>
  <Override PartName="/ppt/tags/tag178.xml" ContentType="application/vnd.openxmlformats-officedocument.presentationml.tags+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handoutMasterIdLst>
    <p:handoutMasterId r:id="rId46"/>
  </p:handoutMasterIdLst>
  <p:sldIdLst>
    <p:sldId id="257" r:id="rId2"/>
    <p:sldId id="394" r:id="rId3"/>
    <p:sldId id="477" r:id="rId4"/>
    <p:sldId id="459" r:id="rId5"/>
    <p:sldId id="470" r:id="rId6"/>
    <p:sldId id="460" r:id="rId7"/>
    <p:sldId id="443" r:id="rId8"/>
    <p:sldId id="500" r:id="rId9"/>
    <p:sldId id="471" r:id="rId10"/>
    <p:sldId id="501" r:id="rId11"/>
    <p:sldId id="503" r:id="rId12"/>
    <p:sldId id="462" r:id="rId13"/>
    <p:sldId id="464" r:id="rId14"/>
    <p:sldId id="463" r:id="rId15"/>
    <p:sldId id="502" r:id="rId16"/>
    <p:sldId id="475" r:id="rId17"/>
    <p:sldId id="476" r:id="rId18"/>
    <p:sldId id="469" r:id="rId19"/>
    <p:sldId id="465" r:id="rId20"/>
    <p:sldId id="454" r:id="rId21"/>
    <p:sldId id="455" r:id="rId22"/>
    <p:sldId id="504" r:id="rId23"/>
    <p:sldId id="453" r:id="rId24"/>
    <p:sldId id="456" r:id="rId25"/>
    <p:sldId id="474" r:id="rId26"/>
    <p:sldId id="478" r:id="rId27"/>
    <p:sldId id="485" r:id="rId28"/>
    <p:sldId id="486" r:id="rId29"/>
    <p:sldId id="487" r:id="rId30"/>
    <p:sldId id="488" r:id="rId31"/>
    <p:sldId id="489" r:id="rId32"/>
    <p:sldId id="490" r:id="rId33"/>
    <p:sldId id="491" r:id="rId34"/>
    <p:sldId id="494" r:id="rId35"/>
    <p:sldId id="492" r:id="rId36"/>
    <p:sldId id="493" r:id="rId37"/>
    <p:sldId id="497" r:id="rId38"/>
    <p:sldId id="495" r:id="rId39"/>
    <p:sldId id="496" r:id="rId40"/>
    <p:sldId id="498" r:id="rId41"/>
    <p:sldId id="499" r:id="rId42"/>
    <p:sldId id="467" r:id="rId43"/>
    <p:sldId id="484" r:id="rId44"/>
  </p:sldIdLst>
  <p:sldSz cx="12192000" cy="6858000"/>
  <p:notesSz cx="7104063" cy="10234613"/>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202020"/>
    <a:srgbClr val="B2B2B2"/>
    <a:srgbClr val="323232"/>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783971-BE08-E948-B998-B75CD3494565}" v="410" dt="2025-11-20T14:46:17.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90" autoAdjust="0"/>
    <p:restoredTop sz="96335" autoAdjust="0"/>
  </p:normalViewPr>
  <p:slideViewPr>
    <p:cSldViewPr snapToGrid="0" showGuides="1">
      <p:cViewPr varScale="1">
        <p:scale>
          <a:sx n="136" d="100"/>
          <a:sy n="136" d="100"/>
        </p:scale>
        <p:origin x="224" y="6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棹帆 张" userId="3a53bcb53a81715f" providerId="LiveId" clId="{303D824C-CA32-5DA3-B2AC-3881015A3C08}"/>
    <pc:docChg chg="undo custSel addSld delSld modSld sldOrd">
      <pc:chgData name="棹帆 张" userId="3a53bcb53a81715f" providerId="LiveId" clId="{303D824C-CA32-5DA3-B2AC-3881015A3C08}" dt="2025-11-20T14:52:35.338" v="8450" actId="20577"/>
      <pc:docMkLst>
        <pc:docMk/>
      </pc:docMkLst>
      <pc:sldChg chg="addSp delSp modSp mod">
        <pc:chgData name="棹帆 张" userId="3a53bcb53a81715f" providerId="LiveId" clId="{303D824C-CA32-5DA3-B2AC-3881015A3C08}" dt="2025-11-20T14:51:56.292" v="8449" actId="478"/>
        <pc:sldMkLst>
          <pc:docMk/>
          <pc:sldMk cId="0" sldId="257"/>
        </pc:sldMkLst>
        <pc:spChg chg="del">
          <ac:chgData name="棹帆 张" userId="3a53bcb53a81715f" providerId="LiveId" clId="{303D824C-CA32-5DA3-B2AC-3881015A3C08}" dt="2025-11-20T14:51:56.292" v="8449" actId="478"/>
          <ac:spMkLst>
            <pc:docMk/>
            <pc:sldMk cId="0" sldId="257"/>
            <ac:spMk id="3" creationId="{00000000-0000-0000-0000-000000000000}"/>
          </ac:spMkLst>
        </pc:spChg>
        <pc:spChg chg="add mod">
          <ac:chgData name="棹帆 张" userId="3a53bcb53a81715f" providerId="LiveId" clId="{303D824C-CA32-5DA3-B2AC-3881015A3C08}" dt="2025-11-20T14:51:56.292" v="8449" actId="478"/>
          <ac:spMkLst>
            <pc:docMk/>
            <pc:sldMk cId="0" sldId="257"/>
            <ac:spMk id="8" creationId="{65C1EBCE-5240-BD6D-4D27-9F27A2C27EA7}"/>
          </ac:spMkLst>
        </pc:spChg>
      </pc:sldChg>
      <pc:sldChg chg="addSp delSp modSp mod modShow modNotesTx">
        <pc:chgData name="棹帆 张" userId="3a53bcb53a81715f" providerId="LiveId" clId="{303D824C-CA32-5DA3-B2AC-3881015A3C08}" dt="2025-10-30T13:52:02.663" v="3567" actId="729"/>
        <pc:sldMkLst>
          <pc:docMk/>
          <pc:sldMk cId="0" sldId="394"/>
        </pc:sldMkLst>
        <pc:spChg chg="add mod">
          <ac:chgData name="棹帆 张" userId="3a53bcb53a81715f" providerId="LiveId" clId="{303D824C-CA32-5DA3-B2AC-3881015A3C08}" dt="2025-10-24T01:52:13.019" v="1919" actId="20577"/>
          <ac:spMkLst>
            <pc:docMk/>
            <pc:sldMk cId="0" sldId="394"/>
            <ac:spMk id="7" creationId="{6A436524-9498-8A13-4A10-A1AE1C897016}"/>
          </ac:spMkLst>
        </pc:spChg>
        <pc:spChg chg="mod">
          <ac:chgData name="棹帆 张" userId="3a53bcb53a81715f" providerId="LiveId" clId="{303D824C-CA32-5DA3-B2AC-3881015A3C08}" dt="2025-10-30T13:44:04.600" v="3522"/>
          <ac:spMkLst>
            <pc:docMk/>
            <pc:sldMk cId="0" sldId="394"/>
            <ac:spMk id="9" creationId="{00000000-0000-0000-0000-000000000000}"/>
          </ac:spMkLst>
        </pc:spChg>
        <pc:spChg chg="add mod">
          <ac:chgData name="棹帆 张" userId="3a53bcb53a81715f" providerId="LiveId" clId="{303D824C-CA32-5DA3-B2AC-3881015A3C08}" dt="2025-10-27T03:00:53.474" v="2175" actId="113"/>
          <ac:spMkLst>
            <pc:docMk/>
            <pc:sldMk cId="0" sldId="394"/>
            <ac:spMk id="11" creationId="{223D79BE-150F-E3FE-23B1-3BEDA308D571}"/>
          </ac:spMkLst>
        </pc:spChg>
        <pc:spChg chg="mod">
          <ac:chgData name="棹帆 张" userId="3a53bcb53a81715f" providerId="LiveId" clId="{303D824C-CA32-5DA3-B2AC-3881015A3C08}" dt="2025-10-27T02:59:30.725" v="2123" actId="948"/>
          <ac:spMkLst>
            <pc:docMk/>
            <pc:sldMk cId="0" sldId="394"/>
            <ac:spMk id="14" creationId="{00000000-0000-0000-0000-000000000000}"/>
          </ac:spMkLst>
        </pc:spChg>
        <pc:picChg chg="add mod">
          <ac:chgData name="棹帆 张" userId="3a53bcb53a81715f" providerId="LiveId" clId="{303D824C-CA32-5DA3-B2AC-3881015A3C08}" dt="2025-10-27T02:59:38.908" v="2124" actId="1076"/>
          <ac:picMkLst>
            <pc:docMk/>
            <pc:sldMk cId="0" sldId="394"/>
            <ac:picMk id="8" creationId="{C22A77C1-45E9-902A-16D4-F92136C82D38}"/>
          </ac:picMkLst>
        </pc:picChg>
        <pc:picChg chg="add mod">
          <ac:chgData name="棹帆 张" userId="3a53bcb53a81715f" providerId="LiveId" clId="{303D824C-CA32-5DA3-B2AC-3881015A3C08}" dt="2025-10-27T03:21:41.891" v="2198" actId="1076"/>
          <ac:picMkLst>
            <pc:docMk/>
            <pc:sldMk cId="0" sldId="394"/>
            <ac:picMk id="12" creationId="{68DF756E-5B21-4F9F-0B36-AC9A3D2313A1}"/>
          </ac:picMkLst>
        </pc:picChg>
      </pc:sldChg>
      <pc:sldChg chg="addSp delSp modSp mod ord modShow modNotesTx">
        <pc:chgData name="棹帆 张" userId="3a53bcb53a81715f" providerId="LiveId" clId="{303D824C-CA32-5DA3-B2AC-3881015A3C08}" dt="2025-11-20T08:57:45.334" v="6884" actId="729"/>
        <pc:sldMkLst>
          <pc:docMk/>
          <pc:sldMk cId="0" sldId="443"/>
        </pc:sldMkLst>
        <pc:spChg chg="add mod">
          <ac:chgData name="棹帆 张" userId="3a53bcb53a81715f" providerId="LiveId" clId="{303D824C-CA32-5DA3-B2AC-3881015A3C08}" dt="2025-11-19T08:09:49.687" v="6731" actId="20577"/>
          <ac:spMkLst>
            <pc:docMk/>
            <pc:sldMk cId="0" sldId="443"/>
            <ac:spMk id="2" creationId="{574AD8AB-A791-FEF2-BD6A-979F2223F237}"/>
          </ac:spMkLst>
        </pc:spChg>
        <pc:spChg chg="add mod">
          <ac:chgData name="棹帆 张" userId="3a53bcb53a81715f" providerId="LiveId" clId="{303D824C-CA32-5DA3-B2AC-3881015A3C08}" dt="2025-10-27T11:05:17.273" v="2871" actId="1035"/>
          <ac:spMkLst>
            <pc:docMk/>
            <pc:sldMk cId="0" sldId="443"/>
            <ac:spMk id="3" creationId="{ECADFE68-1065-DE79-1835-E43C14C3F359}"/>
          </ac:spMkLst>
        </pc:spChg>
        <pc:spChg chg="add mod">
          <ac:chgData name="棹帆 张" userId="3a53bcb53a81715f" providerId="LiveId" clId="{303D824C-CA32-5DA3-B2AC-3881015A3C08}" dt="2025-10-27T11:05:10.530" v="2864" actId="1076"/>
          <ac:spMkLst>
            <pc:docMk/>
            <pc:sldMk cId="0" sldId="443"/>
            <ac:spMk id="7" creationId="{B797A0BD-6EE9-8D91-F609-7DB23BED8298}"/>
          </ac:spMkLst>
        </pc:spChg>
        <pc:spChg chg="add mod">
          <ac:chgData name="棹帆 张" userId="3a53bcb53a81715f" providerId="LiveId" clId="{303D824C-CA32-5DA3-B2AC-3881015A3C08}" dt="2025-10-27T11:05:10.530" v="2864" actId="1076"/>
          <ac:spMkLst>
            <pc:docMk/>
            <pc:sldMk cId="0" sldId="443"/>
            <ac:spMk id="8" creationId="{71E3E658-74F5-E11B-C93E-3B00B910C1DD}"/>
          </ac:spMkLst>
        </pc:spChg>
        <pc:spChg chg="add mod">
          <ac:chgData name="棹帆 张" userId="3a53bcb53a81715f" providerId="LiveId" clId="{303D824C-CA32-5DA3-B2AC-3881015A3C08}" dt="2025-10-30T15:33:34.978" v="4171" actId="1076"/>
          <ac:spMkLst>
            <pc:docMk/>
            <pc:sldMk cId="0" sldId="443"/>
            <ac:spMk id="9" creationId="{78AB738F-B715-4D06-E1D9-1937702758C9}"/>
          </ac:spMkLst>
        </pc:spChg>
        <pc:spChg chg="add mod">
          <ac:chgData name="棹帆 张" userId="3a53bcb53a81715f" providerId="LiveId" clId="{303D824C-CA32-5DA3-B2AC-3881015A3C08}" dt="2025-10-30T15:33:35.441" v="4172" actId="1076"/>
          <ac:spMkLst>
            <pc:docMk/>
            <pc:sldMk cId="0" sldId="443"/>
            <ac:spMk id="10" creationId="{1A6A21DB-8B52-729A-D9A2-47D79409DD2D}"/>
          </ac:spMkLst>
        </pc:spChg>
        <pc:spChg chg="mod">
          <ac:chgData name="棹帆 张" userId="3a53bcb53a81715f" providerId="LiveId" clId="{303D824C-CA32-5DA3-B2AC-3881015A3C08}" dt="2025-10-27T11:05:17.273" v="2871" actId="1035"/>
          <ac:spMkLst>
            <pc:docMk/>
            <pc:sldMk cId="0" sldId="443"/>
            <ac:spMk id="12" creationId="{00000000-0000-0000-0000-000000000000}"/>
          </ac:spMkLst>
        </pc:spChg>
        <pc:spChg chg="add mod">
          <ac:chgData name="棹帆 张" userId="3a53bcb53a81715f" providerId="LiveId" clId="{303D824C-CA32-5DA3-B2AC-3881015A3C08}" dt="2025-10-27T11:06:15.348" v="2899" actId="20577"/>
          <ac:spMkLst>
            <pc:docMk/>
            <pc:sldMk cId="0" sldId="443"/>
            <ac:spMk id="13" creationId="{044A7DDB-2765-8CA3-65AC-AF7E28F608AD}"/>
          </ac:spMkLst>
        </pc:spChg>
        <pc:spChg chg="add mod">
          <ac:chgData name="棹帆 张" userId="3a53bcb53a81715f" providerId="LiveId" clId="{303D824C-CA32-5DA3-B2AC-3881015A3C08}" dt="2025-10-27T08:40:45.676" v="2502" actId="20577"/>
          <ac:spMkLst>
            <pc:docMk/>
            <pc:sldMk cId="0" sldId="443"/>
            <ac:spMk id="20" creationId="{3370BB2E-A9B8-35A2-0412-A9AEF619FAD9}"/>
          </ac:spMkLst>
        </pc:spChg>
        <pc:picChg chg="add mod">
          <ac:chgData name="棹帆 张" userId="3a53bcb53a81715f" providerId="LiveId" clId="{303D824C-CA32-5DA3-B2AC-3881015A3C08}" dt="2025-10-27T11:05:10.530" v="2864" actId="1076"/>
          <ac:picMkLst>
            <pc:docMk/>
            <pc:sldMk cId="0" sldId="443"/>
            <ac:picMk id="6" creationId="{A483D57B-49BE-88EC-FAFE-95F93B0BB89B}"/>
          </ac:picMkLst>
        </pc:picChg>
      </pc:sldChg>
      <pc:sldChg chg="addSp delSp modSp mod ord modNotesTx">
        <pc:chgData name="棹帆 张" userId="3a53bcb53a81715f" providerId="LiveId" clId="{303D824C-CA32-5DA3-B2AC-3881015A3C08}" dt="2025-11-20T14:34:01.162" v="8216" actId="1076"/>
        <pc:sldMkLst>
          <pc:docMk/>
          <pc:sldMk cId="0" sldId="453"/>
        </pc:sldMkLst>
        <pc:spChg chg="del mod">
          <ac:chgData name="棹帆 张" userId="3a53bcb53a81715f" providerId="LiveId" clId="{303D824C-CA32-5DA3-B2AC-3881015A3C08}" dt="2025-11-20T14:07:00.114" v="7944" actId="478"/>
          <ac:spMkLst>
            <pc:docMk/>
            <pc:sldMk cId="0" sldId="453"/>
            <ac:spMk id="2" creationId="{00000000-0000-0000-0000-000000000000}"/>
          </ac:spMkLst>
        </pc:spChg>
        <pc:spChg chg="mod">
          <ac:chgData name="棹帆 张" userId="3a53bcb53a81715f" providerId="LiveId" clId="{303D824C-CA32-5DA3-B2AC-3881015A3C08}" dt="2025-10-27T03:16:37.258" v="2187" actId="108"/>
          <ac:spMkLst>
            <pc:docMk/>
            <pc:sldMk cId="0" sldId="453"/>
            <ac:spMk id="9" creationId="{00000000-0000-0000-0000-000000000000}"/>
          </ac:spMkLst>
        </pc:spChg>
        <pc:spChg chg="add del mod">
          <ac:chgData name="棹帆 张" userId="3a53bcb53a81715f" providerId="LiveId" clId="{303D824C-CA32-5DA3-B2AC-3881015A3C08}" dt="2025-11-20T14:07:02.539" v="7945" actId="478"/>
          <ac:spMkLst>
            <pc:docMk/>
            <pc:sldMk cId="0" sldId="453"/>
            <ac:spMk id="12" creationId="{C45826CE-55C9-D68D-88DD-75DA10E000A3}"/>
          </ac:spMkLst>
        </pc:spChg>
        <pc:spChg chg="add mod">
          <ac:chgData name="棹帆 张" userId="3a53bcb53a81715f" providerId="LiveId" clId="{303D824C-CA32-5DA3-B2AC-3881015A3C08}" dt="2025-11-20T14:27:28.862" v="8154" actId="1076"/>
          <ac:spMkLst>
            <pc:docMk/>
            <pc:sldMk cId="0" sldId="453"/>
            <ac:spMk id="14" creationId="{BFF834C3-6852-421F-D469-07AB72E45635}"/>
          </ac:spMkLst>
        </pc:spChg>
        <pc:spChg chg="add del mod">
          <ac:chgData name="棹帆 张" userId="3a53bcb53a81715f" providerId="LiveId" clId="{303D824C-CA32-5DA3-B2AC-3881015A3C08}" dt="2025-11-20T14:27:41.854" v="8158" actId="478"/>
          <ac:spMkLst>
            <pc:docMk/>
            <pc:sldMk cId="0" sldId="453"/>
            <ac:spMk id="15" creationId="{1E9E48A5-A12E-D1BB-47D9-C254F5DBCB6A}"/>
          </ac:spMkLst>
        </pc:spChg>
        <pc:spChg chg="add del mod">
          <ac:chgData name="棹帆 张" userId="3a53bcb53a81715f" providerId="LiveId" clId="{303D824C-CA32-5DA3-B2AC-3881015A3C08}" dt="2025-11-20T14:27:42.669" v="8159" actId="478"/>
          <ac:spMkLst>
            <pc:docMk/>
            <pc:sldMk cId="0" sldId="453"/>
            <ac:spMk id="22" creationId="{65DF9589-6F9F-4DEC-3239-98EBF907FEBD}"/>
          </ac:spMkLst>
        </pc:spChg>
        <pc:spChg chg="add mod">
          <ac:chgData name="棹帆 张" userId="3a53bcb53a81715f" providerId="LiveId" clId="{303D824C-CA32-5DA3-B2AC-3881015A3C08}" dt="2025-11-20T14:07:38.843" v="7961" actId="207"/>
          <ac:spMkLst>
            <pc:docMk/>
            <pc:sldMk cId="0" sldId="453"/>
            <ac:spMk id="23" creationId="{B598C870-7EAB-831D-BAD0-7BB33AF09095}"/>
          </ac:spMkLst>
        </pc:spChg>
        <pc:spChg chg="mod">
          <ac:chgData name="棹帆 张" userId="3a53bcb53a81715f" providerId="LiveId" clId="{303D824C-CA32-5DA3-B2AC-3881015A3C08}" dt="2025-11-20T14:07:02.862" v="7946"/>
          <ac:spMkLst>
            <pc:docMk/>
            <pc:sldMk cId="0" sldId="453"/>
            <ac:spMk id="28" creationId="{9FCFF339-8B3F-D85D-7D79-03AEE39F83C0}"/>
          </ac:spMkLst>
        </pc:spChg>
        <pc:spChg chg="add mod">
          <ac:chgData name="棹帆 张" userId="3a53bcb53a81715f" providerId="LiveId" clId="{303D824C-CA32-5DA3-B2AC-3881015A3C08}" dt="2025-11-15T16:25:46.634" v="6298" actId="20577"/>
          <ac:spMkLst>
            <pc:docMk/>
            <pc:sldMk cId="0" sldId="453"/>
            <ac:spMk id="29" creationId="{2FFA8451-446B-EEB1-4526-90C232AEEDF0}"/>
          </ac:spMkLst>
        </pc:spChg>
        <pc:spChg chg="add del mod">
          <ac:chgData name="棹帆 张" userId="3a53bcb53a81715f" providerId="LiveId" clId="{303D824C-CA32-5DA3-B2AC-3881015A3C08}" dt="2025-11-20T14:07:00.114" v="7944" actId="478"/>
          <ac:spMkLst>
            <pc:docMk/>
            <pc:sldMk cId="0" sldId="453"/>
            <ac:spMk id="31" creationId="{33FE7AAA-2DCC-11DA-C842-0DF85ACAF002}"/>
          </ac:spMkLst>
        </pc:spChg>
        <pc:spChg chg="del">
          <ac:chgData name="棹帆 张" userId="3a53bcb53a81715f" providerId="LiveId" clId="{303D824C-CA32-5DA3-B2AC-3881015A3C08}" dt="2025-11-20T14:07:00.114" v="7944" actId="478"/>
          <ac:spMkLst>
            <pc:docMk/>
            <pc:sldMk cId="0" sldId="453"/>
            <ac:spMk id="32" creationId="{00000000-0000-0000-0000-000000000000}"/>
          </ac:spMkLst>
        </pc:spChg>
        <pc:spChg chg="add del mod">
          <ac:chgData name="棹帆 张" userId="3a53bcb53a81715f" providerId="LiveId" clId="{303D824C-CA32-5DA3-B2AC-3881015A3C08}" dt="2025-11-20T14:07:00.114" v="7944" actId="478"/>
          <ac:spMkLst>
            <pc:docMk/>
            <pc:sldMk cId="0" sldId="453"/>
            <ac:spMk id="33" creationId="{8F075F81-FDB0-5DF2-5E45-3AA61C438CB0}"/>
          </ac:spMkLst>
        </pc:spChg>
        <pc:spChg chg="add del mod">
          <ac:chgData name="棹帆 张" userId="3a53bcb53a81715f" providerId="LiveId" clId="{303D824C-CA32-5DA3-B2AC-3881015A3C08}" dt="2025-11-20T14:07:00.114" v="7944" actId="478"/>
          <ac:spMkLst>
            <pc:docMk/>
            <pc:sldMk cId="0" sldId="453"/>
            <ac:spMk id="36" creationId="{25EBC3B4-33D9-1B27-72BD-A45CBC20FE3A}"/>
          </ac:spMkLst>
        </pc:spChg>
        <pc:spChg chg="add mod">
          <ac:chgData name="棹帆 张" userId="3a53bcb53a81715f" providerId="LiveId" clId="{303D824C-CA32-5DA3-B2AC-3881015A3C08}" dt="2025-11-20T14:07:02.862" v="7946"/>
          <ac:spMkLst>
            <pc:docMk/>
            <pc:sldMk cId="0" sldId="453"/>
            <ac:spMk id="40" creationId="{137DFF0E-C838-1CCE-A526-ECB4F81AB7CA}"/>
          </ac:spMkLst>
        </pc:spChg>
        <pc:spChg chg="add mod">
          <ac:chgData name="棹帆 张" userId="3a53bcb53a81715f" providerId="LiveId" clId="{303D824C-CA32-5DA3-B2AC-3881015A3C08}" dt="2025-11-20T14:07:02.862" v="7946"/>
          <ac:spMkLst>
            <pc:docMk/>
            <pc:sldMk cId="0" sldId="453"/>
            <ac:spMk id="43" creationId="{555159F3-6C00-B449-E54C-1D8908CC49D9}"/>
          </ac:spMkLst>
        </pc:spChg>
        <pc:spChg chg="add del mod">
          <ac:chgData name="棹帆 张" userId="3a53bcb53a81715f" providerId="LiveId" clId="{303D824C-CA32-5DA3-B2AC-3881015A3C08}" dt="2025-11-20T14:27:38.842" v="8155" actId="478"/>
          <ac:spMkLst>
            <pc:docMk/>
            <pc:sldMk cId="0" sldId="453"/>
            <ac:spMk id="44" creationId="{328D2BB2-7D18-1ECE-32D7-C89C3B9DADD5}"/>
          </ac:spMkLst>
        </pc:spChg>
        <pc:spChg chg="add mod">
          <ac:chgData name="棹帆 张" userId="3a53bcb53a81715f" providerId="LiveId" clId="{303D824C-CA32-5DA3-B2AC-3881015A3C08}" dt="2025-11-20T14:33:54.102" v="8215" actId="20577"/>
          <ac:spMkLst>
            <pc:docMk/>
            <pc:sldMk cId="0" sldId="453"/>
            <ac:spMk id="53" creationId="{71007DD3-ACF7-3A87-4A14-7D8934DD1A55}"/>
          </ac:spMkLst>
        </pc:spChg>
        <pc:picChg chg="del mod">
          <ac:chgData name="棹帆 张" userId="3a53bcb53a81715f" providerId="LiveId" clId="{303D824C-CA32-5DA3-B2AC-3881015A3C08}" dt="2025-11-20T14:07:00.114" v="7944" actId="478"/>
          <ac:picMkLst>
            <pc:docMk/>
            <pc:sldMk cId="0" sldId="453"/>
            <ac:picMk id="6" creationId="{00000000-0000-0000-0000-000000000000}"/>
          </ac:picMkLst>
        </pc:picChg>
        <pc:picChg chg="del mod">
          <ac:chgData name="棹帆 张" userId="3a53bcb53a81715f" providerId="LiveId" clId="{303D824C-CA32-5DA3-B2AC-3881015A3C08}" dt="2025-11-20T14:07:00.114" v="7944" actId="478"/>
          <ac:picMkLst>
            <pc:docMk/>
            <pc:sldMk cId="0" sldId="453"/>
            <ac:picMk id="7" creationId="{00000000-0000-0000-0000-000000000000}"/>
          </ac:picMkLst>
        </pc:picChg>
        <pc:picChg chg="add del mod">
          <ac:chgData name="棹帆 张" userId="3a53bcb53a81715f" providerId="LiveId" clId="{303D824C-CA32-5DA3-B2AC-3881015A3C08}" dt="2025-11-20T14:27:39.897" v="8157" actId="478"/>
          <ac:picMkLst>
            <pc:docMk/>
            <pc:sldMk cId="0" sldId="453"/>
            <ac:picMk id="16" creationId="{F6922C71-5C27-1F9A-4428-62EAF05D428E}"/>
          </ac:picMkLst>
        </pc:picChg>
        <pc:picChg chg="del mod">
          <ac:chgData name="棹帆 张" userId="3a53bcb53a81715f" providerId="LiveId" clId="{303D824C-CA32-5DA3-B2AC-3881015A3C08}" dt="2025-11-20T14:27:39.250" v="8156" actId="478"/>
          <ac:picMkLst>
            <pc:docMk/>
            <pc:sldMk cId="0" sldId="453"/>
            <ac:picMk id="19" creationId="{20F06B5F-C1E1-42A5-5115-272E7849788C}"/>
          </ac:picMkLst>
        </pc:picChg>
        <pc:picChg chg="add del mod">
          <ac:chgData name="棹帆 张" userId="3a53bcb53a81715f" providerId="LiveId" clId="{303D824C-CA32-5DA3-B2AC-3881015A3C08}" dt="2025-11-20T14:07:00.114" v="7944" actId="478"/>
          <ac:picMkLst>
            <pc:docMk/>
            <pc:sldMk cId="0" sldId="453"/>
            <ac:picMk id="21" creationId="{31E190E7-2267-9098-4CC0-A961263F9D9D}"/>
          </ac:picMkLst>
        </pc:picChg>
        <pc:picChg chg="add mod">
          <ac:chgData name="棹帆 张" userId="3a53bcb53a81715f" providerId="LiveId" clId="{303D824C-CA32-5DA3-B2AC-3881015A3C08}" dt="2025-11-20T14:07:02.862" v="7946"/>
          <ac:picMkLst>
            <pc:docMk/>
            <pc:sldMk cId="0" sldId="453"/>
            <ac:picMk id="24" creationId="{649363B0-186C-47F1-0E11-CA06AF048A0E}"/>
          </ac:picMkLst>
        </pc:picChg>
        <pc:picChg chg="add del mod">
          <ac:chgData name="棹帆 张" userId="3a53bcb53a81715f" providerId="LiveId" clId="{303D824C-CA32-5DA3-B2AC-3881015A3C08}" dt="2025-11-20T14:07:00.114" v="7944" actId="478"/>
          <ac:picMkLst>
            <pc:docMk/>
            <pc:sldMk cId="0" sldId="453"/>
            <ac:picMk id="37" creationId="{516AEF9F-1DF1-C6CA-8CF0-FF920B207F66}"/>
          </ac:picMkLst>
        </pc:picChg>
        <pc:picChg chg="del">
          <ac:chgData name="棹帆 张" userId="3a53bcb53a81715f" providerId="LiveId" clId="{303D824C-CA32-5DA3-B2AC-3881015A3C08}" dt="2025-11-20T14:08:33.381" v="7969" actId="478"/>
          <ac:picMkLst>
            <pc:docMk/>
            <pc:sldMk cId="0" sldId="453"/>
            <ac:picMk id="41" creationId="{7A420197-720B-E282-8539-4CE795F2234C}"/>
          </ac:picMkLst>
        </pc:picChg>
        <pc:picChg chg="add del mod">
          <ac:chgData name="棹帆 张" userId="3a53bcb53a81715f" providerId="LiveId" clId="{303D824C-CA32-5DA3-B2AC-3881015A3C08}" dt="2025-11-20T14:08:34.229" v="7970" actId="478"/>
          <ac:picMkLst>
            <pc:docMk/>
            <pc:sldMk cId="0" sldId="453"/>
            <ac:picMk id="42" creationId="{317E601E-F4D0-F82F-EE81-3B3849A44864}"/>
          </ac:picMkLst>
        </pc:picChg>
        <pc:picChg chg="add mod">
          <ac:chgData name="棹帆 张" userId="3a53bcb53a81715f" providerId="LiveId" clId="{303D824C-CA32-5DA3-B2AC-3881015A3C08}" dt="2025-11-20T14:34:01.162" v="8216" actId="1076"/>
          <ac:picMkLst>
            <pc:docMk/>
            <pc:sldMk cId="0" sldId="453"/>
            <ac:picMk id="45" creationId="{AB6BF9D7-5D8D-58C5-5544-6569BF613A29}"/>
          </ac:picMkLst>
        </pc:picChg>
        <pc:picChg chg="add mod">
          <ac:chgData name="棹帆 张" userId="3a53bcb53a81715f" providerId="LiveId" clId="{303D824C-CA32-5DA3-B2AC-3881015A3C08}" dt="2025-11-20T14:27:58.403" v="8166" actId="1076"/>
          <ac:picMkLst>
            <pc:docMk/>
            <pc:sldMk cId="0" sldId="453"/>
            <ac:picMk id="46" creationId="{2FED5D29-5DFB-C778-D313-9BE56755A1B5}"/>
          </ac:picMkLst>
        </pc:picChg>
        <pc:picChg chg="add mod modCrop">
          <ac:chgData name="棹帆 张" userId="3a53bcb53a81715f" providerId="LiveId" clId="{303D824C-CA32-5DA3-B2AC-3881015A3C08}" dt="2025-11-20T14:30:42.306" v="8176" actId="1076"/>
          <ac:picMkLst>
            <pc:docMk/>
            <pc:sldMk cId="0" sldId="453"/>
            <ac:picMk id="51" creationId="{717A9E22-51DC-74B2-523C-FE5458BD315B}"/>
          </ac:picMkLst>
        </pc:picChg>
        <pc:picChg chg="add del mod">
          <ac:chgData name="棹帆 张" userId="3a53bcb53a81715f" providerId="LiveId" clId="{303D824C-CA32-5DA3-B2AC-3881015A3C08}" dt="2025-11-20T14:32:08.179" v="8179" actId="478"/>
          <ac:picMkLst>
            <pc:docMk/>
            <pc:sldMk cId="0" sldId="453"/>
            <ac:picMk id="52" creationId="{6AD0A555-3203-6623-BE42-2A7DB219ABFE}"/>
          </ac:picMkLst>
        </pc:picChg>
        <pc:cxnChg chg="add mod">
          <ac:chgData name="棹帆 张" userId="3a53bcb53a81715f" providerId="LiveId" clId="{303D824C-CA32-5DA3-B2AC-3881015A3C08}" dt="2025-11-20T14:28:25.799" v="8169" actId="14100"/>
          <ac:cxnSpMkLst>
            <pc:docMk/>
            <pc:sldMk cId="0" sldId="453"/>
            <ac:cxnSpMk id="48" creationId="{6B8ABBC6-EA77-277E-BA6E-A6668F6F0613}"/>
          </ac:cxnSpMkLst>
        </pc:cxnChg>
      </pc:sldChg>
      <pc:sldChg chg="modSp mod modShow modNotesTx">
        <pc:chgData name="棹帆 张" userId="3a53bcb53a81715f" providerId="LiveId" clId="{303D824C-CA32-5DA3-B2AC-3881015A3C08}" dt="2025-11-19T07:20:57.648" v="6677" actId="729"/>
        <pc:sldMkLst>
          <pc:docMk/>
          <pc:sldMk cId="0" sldId="454"/>
        </pc:sldMkLst>
        <pc:spChg chg="mod">
          <ac:chgData name="棹帆 张" userId="3a53bcb53a81715f" providerId="LiveId" clId="{303D824C-CA32-5DA3-B2AC-3881015A3C08}" dt="2025-10-27T03:16:40.690" v="2188" actId="108"/>
          <ac:spMkLst>
            <pc:docMk/>
            <pc:sldMk cId="0" sldId="454"/>
            <ac:spMk id="9" creationId="{00000000-0000-0000-0000-000000000000}"/>
          </ac:spMkLst>
        </pc:spChg>
      </pc:sldChg>
      <pc:sldChg chg="modSp mod modShow modNotesTx">
        <pc:chgData name="棹帆 张" userId="3a53bcb53a81715f" providerId="LiveId" clId="{303D824C-CA32-5DA3-B2AC-3881015A3C08}" dt="2025-10-27T03:16:45.042" v="2189" actId="108"/>
        <pc:sldMkLst>
          <pc:docMk/>
          <pc:sldMk cId="0" sldId="455"/>
        </pc:sldMkLst>
        <pc:spChg chg="mod">
          <ac:chgData name="棹帆 张" userId="3a53bcb53a81715f" providerId="LiveId" clId="{303D824C-CA32-5DA3-B2AC-3881015A3C08}" dt="2025-10-27T03:16:45.042" v="2189" actId="108"/>
          <ac:spMkLst>
            <pc:docMk/>
            <pc:sldMk cId="0" sldId="455"/>
            <ac:spMk id="9" creationId="{00000000-0000-0000-0000-000000000000}"/>
          </ac:spMkLst>
        </pc:spChg>
      </pc:sldChg>
      <pc:sldChg chg="addSp modSp mod">
        <pc:chgData name="棹帆 张" userId="3a53bcb53a81715f" providerId="LiveId" clId="{303D824C-CA32-5DA3-B2AC-3881015A3C08}" dt="2025-11-20T14:36:54.978" v="8295" actId="14100"/>
        <pc:sldMkLst>
          <pc:docMk/>
          <pc:sldMk cId="0" sldId="456"/>
        </pc:sldMkLst>
        <pc:spChg chg="add mod">
          <ac:chgData name="棹帆 张" userId="3a53bcb53a81715f" providerId="LiveId" clId="{303D824C-CA32-5DA3-B2AC-3881015A3C08}" dt="2025-11-20T14:36:12.597" v="8256" actId="1076"/>
          <ac:spMkLst>
            <pc:docMk/>
            <pc:sldMk cId="0" sldId="456"/>
            <ac:spMk id="2" creationId="{C2483F94-4975-31F7-1D4B-5897EED9F2BF}"/>
          </ac:spMkLst>
        </pc:spChg>
        <pc:spChg chg="add mod">
          <ac:chgData name="棹帆 张" userId="3a53bcb53a81715f" providerId="LiveId" clId="{303D824C-CA32-5DA3-B2AC-3881015A3C08}" dt="2025-11-20T14:36:54.978" v="8295" actId="14100"/>
          <ac:spMkLst>
            <pc:docMk/>
            <pc:sldMk cId="0" sldId="456"/>
            <ac:spMk id="3" creationId="{EEAD1D02-1D19-8670-3369-915D0383E023}"/>
          </ac:spMkLst>
        </pc:spChg>
        <pc:spChg chg="mod">
          <ac:chgData name="棹帆 张" userId="3a53bcb53a81715f" providerId="LiveId" clId="{303D824C-CA32-5DA3-B2AC-3881015A3C08}" dt="2025-10-27T03:16:48.424" v="2190" actId="108"/>
          <ac:spMkLst>
            <pc:docMk/>
            <pc:sldMk cId="0" sldId="456"/>
            <ac:spMk id="9" creationId="{00000000-0000-0000-0000-000000000000}"/>
          </ac:spMkLst>
        </pc:spChg>
        <pc:picChg chg="mod">
          <ac:chgData name="棹帆 张" userId="3a53bcb53a81715f" providerId="LiveId" clId="{303D824C-CA32-5DA3-B2AC-3881015A3C08}" dt="2025-11-20T14:35:55.580" v="8254" actId="1076"/>
          <ac:picMkLst>
            <pc:docMk/>
            <pc:sldMk cId="0" sldId="456"/>
            <ac:picMk id="12" creationId="{00000000-0000-0000-0000-000000000000}"/>
          </ac:picMkLst>
        </pc:picChg>
        <pc:picChg chg="mod">
          <ac:chgData name="棹帆 张" userId="3a53bcb53a81715f" providerId="LiveId" clId="{303D824C-CA32-5DA3-B2AC-3881015A3C08}" dt="2025-11-20T14:35:55.580" v="8254" actId="1076"/>
          <ac:picMkLst>
            <pc:docMk/>
            <pc:sldMk cId="0" sldId="456"/>
            <ac:picMk id="13" creationId="{00000000-0000-0000-0000-000000000000}"/>
          </ac:picMkLst>
        </pc:picChg>
        <pc:picChg chg="mod">
          <ac:chgData name="棹帆 张" userId="3a53bcb53a81715f" providerId="LiveId" clId="{303D824C-CA32-5DA3-B2AC-3881015A3C08}" dt="2025-11-20T14:35:55.580" v="8254" actId="1076"/>
          <ac:picMkLst>
            <pc:docMk/>
            <pc:sldMk cId="0" sldId="456"/>
            <ac:picMk id="14" creationId="{00000000-0000-0000-0000-000000000000}"/>
          </ac:picMkLst>
        </pc:picChg>
        <pc:picChg chg="mod">
          <ac:chgData name="棹帆 张" userId="3a53bcb53a81715f" providerId="LiveId" clId="{303D824C-CA32-5DA3-B2AC-3881015A3C08}" dt="2025-11-20T14:35:55.580" v="8254" actId="1076"/>
          <ac:picMkLst>
            <pc:docMk/>
            <pc:sldMk cId="0" sldId="456"/>
            <ac:picMk id="15" creationId="{00000000-0000-0000-0000-000000000000}"/>
          </ac:picMkLst>
        </pc:picChg>
      </pc:sldChg>
      <pc:sldChg chg="addSp delSp modSp add mod modNotesTx">
        <pc:chgData name="棹帆 张" userId="3a53bcb53a81715f" providerId="LiveId" clId="{303D824C-CA32-5DA3-B2AC-3881015A3C08}" dt="2025-10-30T15:15:28.057" v="4108" actId="1035"/>
        <pc:sldMkLst>
          <pc:docMk/>
          <pc:sldMk cId="1157444928" sldId="459"/>
        </pc:sldMkLst>
        <pc:spChg chg="add mod">
          <ac:chgData name="棹帆 张" userId="3a53bcb53a81715f" providerId="LiveId" clId="{303D824C-CA32-5DA3-B2AC-3881015A3C08}" dt="2025-10-30T14:31:11.430" v="3800" actId="1076"/>
          <ac:spMkLst>
            <pc:docMk/>
            <pc:sldMk cId="1157444928" sldId="459"/>
            <ac:spMk id="2" creationId="{7895BF17-0B0F-DC23-C60C-488690EB95F0}"/>
          </ac:spMkLst>
        </pc:spChg>
        <pc:spChg chg="add mod">
          <ac:chgData name="棹帆 张" userId="3a53bcb53a81715f" providerId="LiveId" clId="{303D824C-CA32-5DA3-B2AC-3881015A3C08}" dt="2025-10-30T14:31:11.430" v="3800" actId="1076"/>
          <ac:spMkLst>
            <pc:docMk/>
            <pc:sldMk cId="1157444928" sldId="459"/>
            <ac:spMk id="3" creationId="{DBD623B9-DAE9-FAAA-0A0F-0D305052372E}"/>
          </ac:spMkLst>
        </pc:spChg>
        <pc:spChg chg="add mod">
          <ac:chgData name="棹帆 张" userId="3a53bcb53a81715f" providerId="LiveId" clId="{303D824C-CA32-5DA3-B2AC-3881015A3C08}" dt="2025-10-27T03:56:51.420" v="2425" actId="1076"/>
          <ac:spMkLst>
            <pc:docMk/>
            <pc:sldMk cId="1157444928" sldId="459"/>
            <ac:spMk id="6" creationId="{8CFFE095-54FE-14CB-1D87-9F72DE3B01CF}"/>
          </ac:spMkLst>
        </pc:spChg>
        <pc:spChg chg="add mod">
          <ac:chgData name="棹帆 张" userId="3a53bcb53a81715f" providerId="LiveId" clId="{303D824C-CA32-5DA3-B2AC-3881015A3C08}" dt="2025-10-30T14:35:09.835" v="3850" actId="20577"/>
          <ac:spMkLst>
            <pc:docMk/>
            <pc:sldMk cId="1157444928" sldId="459"/>
            <ac:spMk id="7" creationId="{FB4CC4A3-6F09-ECA5-0A7B-2B35A37EF88E}"/>
          </ac:spMkLst>
        </pc:spChg>
        <pc:spChg chg="mod">
          <ac:chgData name="棹帆 张" userId="3a53bcb53a81715f" providerId="LiveId" clId="{303D824C-CA32-5DA3-B2AC-3881015A3C08}" dt="2025-10-27T03:54:26.552" v="2421" actId="20577"/>
          <ac:spMkLst>
            <pc:docMk/>
            <pc:sldMk cId="1157444928" sldId="459"/>
            <ac:spMk id="9" creationId="{D3DF4441-3B1C-74D5-B976-6729B7C61A98}"/>
          </ac:spMkLst>
        </pc:spChg>
        <pc:spChg chg="add mod">
          <ac:chgData name="棹帆 张" userId="3a53bcb53a81715f" providerId="LiveId" clId="{303D824C-CA32-5DA3-B2AC-3881015A3C08}" dt="2025-10-30T14:25:23.059" v="3684" actId="1076"/>
          <ac:spMkLst>
            <pc:docMk/>
            <pc:sldMk cId="1157444928" sldId="459"/>
            <ac:spMk id="13" creationId="{5513EED7-3001-001C-5267-36C410936DD0}"/>
          </ac:spMkLst>
        </pc:spChg>
        <pc:spChg chg="add mod">
          <ac:chgData name="棹帆 张" userId="3a53bcb53a81715f" providerId="LiveId" clId="{303D824C-CA32-5DA3-B2AC-3881015A3C08}" dt="2025-10-30T14:34:22.613" v="3834" actId="1076"/>
          <ac:spMkLst>
            <pc:docMk/>
            <pc:sldMk cId="1157444928" sldId="459"/>
            <ac:spMk id="18" creationId="{AE30F9B6-6FF4-3D4D-2B27-A6EDB6FD60CD}"/>
          </ac:spMkLst>
        </pc:spChg>
        <pc:spChg chg="add mod">
          <ac:chgData name="棹帆 张" userId="3a53bcb53a81715f" providerId="LiveId" clId="{303D824C-CA32-5DA3-B2AC-3881015A3C08}" dt="2025-10-30T14:34:22.613" v="3834" actId="1076"/>
          <ac:spMkLst>
            <pc:docMk/>
            <pc:sldMk cId="1157444928" sldId="459"/>
            <ac:spMk id="20" creationId="{24CF481E-4B64-8CFE-121D-457A9F730573}"/>
          </ac:spMkLst>
        </pc:spChg>
        <pc:spChg chg="add mod">
          <ac:chgData name="棹帆 张" userId="3a53bcb53a81715f" providerId="LiveId" clId="{303D824C-CA32-5DA3-B2AC-3881015A3C08}" dt="2025-10-30T14:34:22.613" v="3834" actId="1076"/>
          <ac:spMkLst>
            <pc:docMk/>
            <pc:sldMk cId="1157444928" sldId="459"/>
            <ac:spMk id="22" creationId="{74A4BE96-0C4C-40A8-1F1A-51952BAB4B97}"/>
          </ac:spMkLst>
        </pc:spChg>
        <pc:spChg chg="add mod">
          <ac:chgData name="棹帆 张" userId="3a53bcb53a81715f" providerId="LiveId" clId="{303D824C-CA32-5DA3-B2AC-3881015A3C08}" dt="2025-10-30T14:58:54.186" v="3941" actId="1076"/>
          <ac:spMkLst>
            <pc:docMk/>
            <pc:sldMk cId="1157444928" sldId="459"/>
            <ac:spMk id="23" creationId="{F25C9C82-3820-9C12-E962-D86A174E74A4}"/>
          </ac:spMkLst>
        </pc:spChg>
        <pc:spChg chg="add mod">
          <ac:chgData name="棹帆 张" userId="3a53bcb53a81715f" providerId="LiveId" clId="{303D824C-CA32-5DA3-B2AC-3881015A3C08}" dt="2025-10-30T14:34:58.971" v="3844" actId="20577"/>
          <ac:spMkLst>
            <pc:docMk/>
            <pc:sldMk cId="1157444928" sldId="459"/>
            <ac:spMk id="24" creationId="{B4304B97-1842-2B8F-6CAB-05FAE9E70003}"/>
          </ac:spMkLst>
        </pc:spChg>
        <pc:spChg chg="add mod">
          <ac:chgData name="棹帆 张" userId="3a53bcb53a81715f" providerId="LiveId" clId="{303D824C-CA32-5DA3-B2AC-3881015A3C08}" dt="2025-10-30T14:34:22.613" v="3834" actId="1076"/>
          <ac:spMkLst>
            <pc:docMk/>
            <pc:sldMk cId="1157444928" sldId="459"/>
            <ac:spMk id="25" creationId="{AADA7BDD-1089-7C54-2136-46702763F028}"/>
          </ac:spMkLst>
        </pc:spChg>
        <pc:spChg chg="add mod">
          <ac:chgData name="棹帆 张" userId="3a53bcb53a81715f" providerId="LiveId" clId="{303D824C-CA32-5DA3-B2AC-3881015A3C08}" dt="2025-10-30T14:35:04.801" v="3846" actId="20577"/>
          <ac:spMkLst>
            <pc:docMk/>
            <pc:sldMk cId="1157444928" sldId="459"/>
            <ac:spMk id="26" creationId="{15A0B980-6C70-EB73-0DFB-1B9CC7DB4E49}"/>
          </ac:spMkLst>
        </pc:spChg>
        <pc:spChg chg="add mod">
          <ac:chgData name="棹帆 张" userId="3a53bcb53a81715f" providerId="LiveId" clId="{303D824C-CA32-5DA3-B2AC-3881015A3C08}" dt="2025-10-30T14:35:28.463" v="3858" actId="20577"/>
          <ac:spMkLst>
            <pc:docMk/>
            <pc:sldMk cId="1157444928" sldId="459"/>
            <ac:spMk id="27" creationId="{DD0209BF-4B98-82F2-A8D8-FCB71450FE8A}"/>
          </ac:spMkLst>
        </pc:spChg>
        <pc:spChg chg="add mod">
          <ac:chgData name="棹帆 张" userId="3a53bcb53a81715f" providerId="LiveId" clId="{303D824C-CA32-5DA3-B2AC-3881015A3C08}" dt="2025-10-30T14:58:45.636" v="3938" actId="1076"/>
          <ac:spMkLst>
            <pc:docMk/>
            <pc:sldMk cId="1157444928" sldId="459"/>
            <ac:spMk id="28" creationId="{613BFFF5-70A9-49AE-9EA1-5A8C306F581F}"/>
          </ac:spMkLst>
        </pc:spChg>
        <pc:spChg chg="add mod">
          <ac:chgData name="棹帆 张" userId="3a53bcb53a81715f" providerId="LiveId" clId="{303D824C-CA32-5DA3-B2AC-3881015A3C08}" dt="2025-10-30T15:15:28.057" v="4108" actId="1035"/>
          <ac:spMkLst>
            <pc:docMk/>
            <pc:sldMk cId="1157444928" sldId="459"/>
            <ac:spMk id="31" creationId="{90CEEE2F-EE66-C8EA-D042-67BB6FFEDB9F}"/>
          </ac:spMkLst>
        </pc:spChg>
        <pc:spChg chg="add mod">
          <ac:chgData name="棹帆 张" userId="3a53bcb53a81715f" providerId="LiveId" clId="{303D824C-CA32-5DA3-B2AC-3881015A3C08}" dt="2025-10-30T15:05:34.663" v="3973" actId="1035"/>
          <ac:spMkLst>
            <pc:docMk/>
            <pc:sldMk cId="1157444928" sldId="459"/>
            <ac:spMk id="33" creationId="{F256C8C8-6B21-B512-2902-67F68BC7EDB5}"/>
          </ac:spMkLst>
        </pc:spChg>
        <pc:spChg chg="add mod">
          <ac:chgData name="棹帆 张" userId="3a53bcb53a81715f" providerId="LiveId" clId="{303D824C-CA32-5DA3-B2AC-3881015A3C08}" dt="2025-10-30T15:05:30.564" v="3970" actId="1076"/>
          <ac:spMkLst>
            <pc:docMk/>
            <pc:sldMk cId="1157444928" sldId="459"/>
            <ac:spMk id="34" creationId="{5BCFD3E5-89E6-FDD8-9376-BA1811C08948}"/>
          </ac:spMkLst>
        </pc:spChg>
        <pc:spChg chg="add mod">
          <ac:chgData name="棹帆 张" userId="3a53bcb53a81715f" providerId="LiveId" clId="{303D824C-CA32-5DA3-B2AC-3881015A3C08}" dt="2025-10-30T15:15:21.025" v="4107" actId="20577"/>
          <ac:spMkLst>
            <pc:docMk/>
            <pc:sldMk cId="1157444928" sldId="459"/>
            <ac:spMk id="36" creationId="{9AC9B00A-D5E9-CC05-E698-2EC216FF6D78}"/>
          </ac:spMkLst>
        </pc:spChg>
        <pc:picChg chg="add mod">
          <ac:chgData name="棹帆 张" userId="3a53bcb53a81715f" providerId="LiveId" clId="{303D824C-CA32-5DA3-B2AC-3881015A3C08}" dt="2025-10-27T03:56:51.420" v="2425" actId="1076"/>
          <ac:picMkLst>
            <pc:docMk/>
            <pc:sldMk cId="1157444928" sldId="459"/>
            <ac:picMk id="8" creationId="{51EACAB4-6D86-1B6A-6DF4-DFEB54926493}"/>
          </ac:picMkLst>
        </pc:picChg>
        <pc:picChg chg="add mod">
          <ac:chgData name="棹帆 张" userId="3a53bcb53a81715f" providerId="LiveId" clId="{303D824C-CA32-5DA3-B2AC-3881015A3C08}" dt="2025-10-30T14:24:26.019" v="3679" actId="1036"/>
          <ac:picMkLst>
            <pc:docMk/>
            <pc:sldMk cId="1157444928" sldId="459"/>
            <ac:picMk id="10" creationId="{80740CAE-BBC5-44E2-A5A2-32A525713E70}"/>
          </ac:picMkLst>
        </pc:picChg>
        <pc:picChg chg="add mod">
          <ac:chgData name="棹帆 张" userId="3a53bcb53a81715f" providerId="LiveId" clId="{303D824C-CA32-5DA3-B2AC-3881015A3C08}" dt="2025-10-30T15:05:30.564" v="3970" actId="1076"/>
          <ac:picMkLst>
            <pc:docMk/>
            <pc:sldMk cId="1157444928" sldId="459"/>
            <ac:picMk id="11" creationId="{7653A4E1-C345-AAA5-07E1-9D126ADBBE8E}"/>
          </ac:picMkLst>
        </pc:picChg>
        <pc:picChg chg="add mod">
          <ac:chgData name="棹帆 张" userId="3a53bcb53a81715f" providerId="LiveId" clId="{303D824C-CA32-5DA3-B2AC-3881015A3C08}" dt="2025-10-30T15:05:30.564" v="3970" actId="1076"/>
          <ac:picMkLst>
            <pc:docMk/>
            <pc:sldMk cId="1157444928" sldId="459"/>
            <ac:picMk id="12" creationId="{646E29D0-FD00-5840-7519-9D5BDCAE56A4}"/>
          </ac:picMkLst>
        </pc:picChg>
        <pc:picChg chg="add mod">
          <ac:chgData name="棹帆 张" userId="3a53bcb53a81715f" providerId="LiveId" clId="{303D824C-CA32-5DA3-B2AC-3881015A3C08}" dt="2025-10-30T14:34:22.613" v="3834" actId="1076"/>
          <ac:picMkLst>
            <pc:docMk/>
            <pc:sldMk cId="1157444928" sldId="459"/>
            <ac:picMk id="14" creationId="{6B584382-B726-9EAC-FDB2-F97BB56F5099}"/>
          </ac:picMkLst>
        </pc:picChg>
        <pc:picChg chg="add mod">
          <ac:chgData name="棹帆 张" userId="3a53bcb53a81715f" providerId="LiveId" clId="{303D824C-CA32-5DA3-B2AC-3881015A3C08}" dt="2025-10-30T14:31:11.430" v="3800" actId="1076"/>
          <ac:picMkLst>
            <pc:docMk/>
            <pc:sldMk cId="1157444928" sldId="459"/>
            <ac:picMk id="15" creationId="{B48EA94A-15EA-505A-F8DD-0CCB0AF4A864}"/>
          </ac:picMkLst>
        </pc:picChg>
        <pc:picChg chg="add mod">
          <ac:chgData name="棹帆 张" userId="3a53bcb53a81715f" providerId="LiveId" clId="{303D824C-CA32-5DA3-B2AC-3881015A3C08}" dt="2025-10-30T14:58:51.669" v="3940" actId="1076"/>
          <ac:picMkLst>
            <pc:docMk/>
            <pc:sldMk cId="1157444928" sldId="459"/>
            <ac:picMk id="19" creationId="{EE7077EB-5672-9772-6110-99E7303991CE}"/>
          </ac:picMkLst>
        </pc:picChg>
        <pc:picChg chg="add mod">
          <ac:chgData name="棹帆 张" userId="3a53bcb53a81715f" providerId="LiveId" clId="{303D824C-CA32-5DA3-B2AC-3881015A3C08}" dt="2025-10-30T14:58:43.055" v="3937" actId="1076"/>
          <ac:picMkLst>
            <pc:docMk/>
            <pc:sldMk cId="1157444928" sldId="459"/>
            <ac:picMk id="29" creationId="{2905D41A-31E4-156F-4EC3-CCC49A76A4BE}"/>
          </ac:picMkLst>
        </pc:picChg>
        <pc:picChg chg="add mod">
          <ac:chgData name="棹帆 张" userId="3a53bcb53a81715f" providerId="LiveId" clId="{303D824C-CA32-5DA3-B2AC-3881015A3C08}" dt="2025-10-30T14:58:48.771" v="3939" actId="1076"/>
          <ac:picMkLst>
            <pc:docMk/>
            <pc:sldMk cId="1157444928" sldId="459"/>
            <ac:picMk id="30" creationId="{4DFE5791-D353-01B9-A056-AFDEC3C1CCD1}"/>
          </ac:picMkLst>
        </pc:picChg>
        <pc:picChg chg="add mod">
          <ac:chgData name="棹帆 张" userId="3a53bcb53a81715f" providerId="LiveId" clId="{303D824C-CA32-5DA3-B2AC-3881015A3C08}" dt="2025-10-30T15:15:18.590" v="4103" actId="1076"/>
          <ac:picMkLst>
            <pc:docMk/>
            <pc:sldMk cId="1157444928" sldId="459"/>
            <ac:picMk id="35" creationId="{4B3187B4-DA33-268D-1D52-981FC0A4D007}"/>
          </ac:picMkLst>
        </pc:picChg>
        <pc:cxnChg chg="add mod">
          <ac:chgData name="棹帆 张" userId="3a53bcb53a81715f" providerId="LiveId" clId="{303D824C-CA32-5DA3-B2AC-3881015A3C08}" dt="2025-10-30T14:43:50.131" v="3874" actId="1076"/>
          <ac:cxnSpMkLst>
            <pc:docMk/>
            <pc:sldMk cId="1157444928" sldId="459"/>
            <ac:cxnSpMk id="21" creationId="{97BF5885-1247-96F6-8006-9BBC04EFCB2F}"/>
          </ac:cxnSpMkLst>
        </pc:cxnChg>
      </pc:sldChg>
      <pc:sldChg chg="addSp delSp modSp add mod modShow modNotesTx">
        <pc:chgData name="棹帆 张" userId="3a53bcb53a81715f" providerId="LiveId" clId="{303D824C-CA32-5DA3-B2AC-3881015A3C08}" dt="2025-10-27T03:59:31.518" v="2466" actId="729"/>
        <pc:sldMkLst>
          <pc:docMk/>
          <pc:sldMk cId="193523558" sldId="460"/>
        </pc:sldMkLst>
        <pc:spChg chg="mod">
          <ac:chgData name="棹帆 张" userId="3a53bcb53a81715f" providerId="LiveId" clId="{303D824C-CA32-5DA3-B2AC-3881015A3C08}" dt="2025-10-27T03:16:12.991" v="2181" actId="108"/>
          <ac:spMkLst>
            <pc:docMk/>
            <pc:sldMk cId="193523558" sldId="460"/>
            <ac:spMk id="9" creationId="{364BCE3C-7DEF-5775-0798-7B478A68FAC4}"/>
          </ac:spMkLst>
        </pc:spChg>
      </pc:sldChg>
      <pc:sldChg chg="addSp delSp modSp add mod modShow">
        <pc:chgData name="棹帆 张" userId="3a53bcb53a81715f" providerId="LiveId" clId="{303D824C-CA32-5DA3-B2AC-3881015A3C08}" dt="2025-11-15T16:25:09.108" v="6294" actId="20577"/>
        <pc:sldMkLst>
          <pc:docMk/>
          <pc:sldMk cId="3164365066" sldId="462"/>
        </pc:sldMkLst>
        <pc:spChg chg="add mod">
          <ac:chgData name="棹帆 张" userId="3a53bcb53a81715f" providerId="LiveId" clId="{303D824C-CA32-5DA3-B2AC-3881015A3C08}" dt="2025-11-15T16:25:09.108" v="6294" actId="20577"/>
          <ac:spMkLst>
            <pc:docMk/>
            <pc:sldMk cId="3164365066" sldId="462"/>
            <ac:spMk id="3" creationId="{E8134599-AEC5-6DCB-386B-9AA12EDD4A09}"/>
          </ac:spMkLst>
        </pc:spChg>
        <pc:spChg chg="mod">
          <ac:chgData name="棹帆 张" userId="3a53bcb53a81715f" providerId="LiveId" clId="{303D824C-CA32-5DA3-B2AC-3881015A3C08}" dt="2025-10-27T03:16:21.291" v="2183" actId="108"/>
          <ac:spMkLst>
            <pc:docMk/>
            <pc:sldMk cId="3164365066" sldId="462"/>
            <ac:spMk id="9" creationId="{4EC0563F-97CB-9125-2871-F8C74304C7FD}"/>
          </ac:spMkLst>
        </pc:spChg>
        <pc:spChg chg="mod">
          <ac:chgData name="棹帆 张" userId="3a53bcb53a81715f" providerId="LiveId" clId="{303D824C-CA32-5DA3-B2AC-3881015A3C08}" dt="2025-10-24T01:50:26.184" v="1854" actId="20577"/>
          <ac:spMkLst>
            <pc:docMk/>
            <pc:sldMk cId="3164365066" sldId="462"/>
            <ac:spMk id="12" creationId="{C886CED5-44AB-1AF0-5E6F-85675131DCBC}"/>
          </ac:spMkLst>
        </pc:spChg>
        <pc:picChg chg="add mod">
          <ac:chgData name="棹帆 张" userId="3a53bcb53a81715f" providerId="LiveId" clId="{303D824C-CA32-5DA3-B2AC-3881015A3C08}" dt="2025-10-24T01:50:38.471" v="1860" actId="1076"/>
          <ac:picMkLst>
            <pc:docMk/>
            <pc:sldMk cId="3164365066" sldId="462"/>
            <ac:picMk id="2" creationId="{7B44F9A5-8B9E-4009-DAC1-574A03D535FA}"/>
          </ac:picMkLst>
        </pc:picChg>
      </pc:sldChg>
      <pc:sldChg chg="addSp delSp modSp add mod modShow">
        <pc:chgData name="棹帆 张" userId="3a53bcb53a81715f" providerId="LiveId" clId="{303D824C-CA32-5DA3-B2AC-3881015A3C08}" dt="2025-11-20T12:08:06.383" v="7629" actId="729"/>
        <pc:sldMkLst>
          <pc:docMk/>
          <pc:sldMk cId="3630459884" sldId="463"/>
        </pc:sldMkLst>
        <pc:spChg chg="add mod">
          <ac:chgData name="棹帆 张" userId="3a53bcb53a81715f" providerId="LiveId" clId="{303D824C-CA32-5DA3-B2AC-3881015A3C08}" dt="2025-10-27T11:25:28.508" v="2985" actId="20577"/>
          <ac:spMkLst>
            <pc:docMk/>
            <pc:sldMk cId="3630459884" sldId="463"/>
            <ac:spMk id="7" creationId="{82E48F63-6D03-F877-B59F-B14F66E17AB5}"/>
          </ac:spMkLst>
        </pc:spChg>
        <pc:spChg chg="add mod">
          <ac:chgData name="棹帆 张" userId="3a53bcb53a81715f" providerId="LiveId" clId="{303D824C-CA32-5DA3-B2AC-3881015A3C08}" dt="2025-10-27T11:16:20.545" v="2980" actId="20577"/>
          <ac:spMkLst>
            <pc:docMk/>
            <pc:sldMk cId="3630459884" sldId="463"/>
            <ac:spMk id="8" creationId="{98AAEDF5-6D5A-9D61-C368-4208D7D08E0B}"/>
          </ac:spMkLst>
        </pc:spChg>
        <pc:spChg chg="mod">
          <ac:chgData name="棹帆 张" userId="3a53bcb53a81715f" providerId="LiveId" clId="{303D824C-CA32-5DA3-B2AC-3881015A3C08}" dt="2025-11-20T12:08:02.487" v="7628" actId="20577"/>
          <ac:spMkLst>
            <pc:docMk/>
            <pc:sldMk cId="3630459884" sldId="463"/>
            <ac:spMk id="9" creationId="{AEBCF6EC-BE98-2526-C0B1-846BD66BCB24}"/>
          </ac:spMkLst>
        </pc:spChg>
        <pc:spChg chg="add mod">
          <ac:chgData name="棹帆 张" userId="3a53bcb53a81715f" providerId="LiveId" clId="{303D824C-CA32-5DA3-B2AC-3881015A3C08}" dt="2025-11-15T16:25:20.310" v="6296" actId="20577"/>
          <ac:spMkLst>
            <pc:docMk/>
            <pc:sldMk cId="3630459884" sldId="463"/>
            <ac:spMk id="15" creationId="{1FBE8D64-DB6D-019E-F59C-18C95273D943}"/>
          </ac:spMkLst>
        </pc:spChg>
        <pc:picChg chg="add mod">
          <ac:chgData name="棹帆 张" userId="3a53bcb53a81715f" providerId="LiveId" clId="{303D824C-CA32-5DA3-B2AC-3881015A3C08}" dt="2025-11-20T11:54:14.903" v="7589"/>
          <ac:picMkLst>
            <pc:docMk/>
            <pc:sldMk cId="3630459884" sldId="463"/>
            <ac:picMk id="2" creationId="{4C7DD7F1-BC7A-F3E3-882F-2CA34AC9309F}"/>
          </ac:picMkLst>
        </pc:picChg>
        <pc:picChg chg="add mod">
          <ac:chgData name="棹帆 张" userId="3a53bcb53a81715f" providerId="LiveId" clId="{303D824C-CA32-5DA3-B2AC-3881015A3C08}" dt="2025-10-27T11:13:28.416" v="2975" actId="1076"/>
          <ac:picMkLst>
            <pc:docMk/>
            <pc:sldMk cId="3630459884" sldId="463"/>
            <ac:picMk id="10" creationId="{B9A47543-9C89-9AFA-0EC9-6A6E210C415D}"/>
          </ac:picMkLst>
        </pc:picChg>
        <pc:picChg chg="add mod">
          <ac:chgData name="棹帆 张" userId="3a53bcb53a81715f" providerId="LiveId" clId="{303D824C-CA32-5DA3-B2AC-3881015A3C08}" dt="2025-10-27T11:13:28.416" v="2975" actId="1076"/>
          <ac:picMkLst>
            <pc:docMk/>
            <pc:sldMk cId="3630459884" sldId="463"/>
            <ac:picMk id="11" creationId="{2404EB2F-925E-F2D3-85A4-F9F48710ECE3}"/>
          </ac:picMkLst>
        </pc:picChg>
        <pc:picChg chg="add mod">
          <ac:chgData name="棹帆 张" userId="3a53bcb53a81715f" providerId="LiveId" clId="{303D824C-CA32-5DA3-B2AC-3881015A3C08}" dt="2025-10-27T11:13:28.416" v="2975" actId="1076"/>
          <ac:picMkLst>
            <pc:docMk/>
            <pc:sldMk cId="3630459884" sldId="463"/>
            <ac:picMk id="12" creationId="{E4E49C76-E42D-13E9-57E1-F4B78403E540}"/>
          </ac:picMkLst>
        </pc:picChg>
        <pc:picChg chg="add mod">
          <ac:chgData name="棹帆 张" userId="3a53bcb53a81715f" providerId="LiveId" clId="{303D824C-CA32-5DA3-B2AC-3881015A3C08}" dt="2025-10-27T11:28:28.676" v="3013" actId="1076"/>
          <ac:picMkLst>
            <pc:docMk/>
            <pc:sldMk cId="3630459884" sldId="463"/>
            <ac:picMk id="14" creationId="{F5FC327C-3815-8778-E410-047B99E5D9B9}"/>
          </ac:picMkLst>
        </pc:picChg>
        <pc:picChg chg="add mod">
          <ac:chgData name="棹帆 张" userId="3a53bcb53a81715f" providerId="LiveId" clId="{303D824C-CA32-5DA3-B2AC-3881015A3C08}" dt="2025-10-27T11:25:38.613" v="2994" actId="1038"/>
          <ac:picMkLst>
            <pc:docMk/>
            <pc:sldMk cId="3630459884" sldId="463"/>
            <ac:picMk id="16" creationId="{99EE5F0F-B24E-FAF7-0ECE-49AE0C78D9D3}"/>
          </ac:picMkLst>
        </pc:picChg>
        <pc:picChg chg="add mod">
          <ac:chgData name="棹帆 张" userId="3a53bcb53a81715f" providerId="LiveId" clId="{303D824C-CA32-5DA3-B2AC-3881015A3C08}" dt="2025-10-27T11:26:05.502" v="3002" actId="1037"/>
          <ac:picMkLst>
            <pc:docMk/>
            <pc:sldMk cId="3630459884" sldId="463"/>
            <ac:picMk id="17" creationId="{2800CD40-BDE6-3006-BA91-725FB25459C5}"/>
          </ac:picMkLst>
        </pc:picChg>
        <pc:picChg chg="add mod">
          <ac:chgData name="棹帆 张" userId="3a53bcb53a81715f" providerId="LiveId" clId="{303D824C-CA32-5DA3-B2AC-3881015A3C08}" dt="2025-10-27T11:33:46.831" v="3031" actId="1038"/>
          <ac:picMkLst>
            <pc:docMk/>
            <pc:sldMk cId="3630459884" sldId="463"/>
            <ac:picMk id="18" creationId="{E91524FD-950C-0D36-3A65-4FF18526CC9B}"/>
          </ac:picMkLst>
        </pc:picChg>
        <pc:picChg chg="add mod">
          <ac:chgData name="棹帆 张" userId="3a53bcb53a81715f" providerId="LiveId" clId="{303D824C-CA32-5DA3-B2AC-3881015A3C08}" dt="2025-10-27T11:28:33.753" v="3014" actId="1076"/>
          <ac:picMkLst>
            <pc:docMk/>
            <pc:sldMk cId="3630459884" sldId="463"/>
            <ac:picMk id="19" creationId="{9CE7F84E-6038-F0D0-2B6C-0CBC1068C59D}"/>
          </ac:picMkLst>
        </pc:picChg>
        <pc:picChg chg="add mod">
          <ac:chgData name="棹帆 张" userId="3a53bcb53a81715f" providerId="LiveId" clId="{303D824C-CA32-5DA3-B2AC-3881015A3C08}" dt="2025-10-27T11:33:07.368" v="3029" actId="14100"/>
          <ac:picMkLst>
            <pc:docMk/>
            <pc:sldMk cId="3630459884" sldId="463"/>
            <ac:picMk id="20" creationId="{3F40ED2D-512C-DEBA-9259-3B8DC652CAFE}"/>
          </ac:picMkLst>
        </pc:picChg>
        <pc:picChg chg="add mod">
          <ac:chgData name="棹帆 张" userId="3a53bcb53a81715f" providerId="LiveId" clId="{303D824C-CA32-5DA3-B2AC-3881015A3C08}" dt="2025-10-27T11:32:52.642" v="3028" actId="1037"/>
          <ac:picMkLst>
            <pc:docMk/>
            <pc:sldMk cId="3630459884" sldId="463"/>
            <ac:picMk id="21" creationId="{C13EA0E4-16B7-69FC-13BF-43EF44CA2658}"/>
          </ac:picMkLst>
        </pc:picChg>
        <pc:picChg chg="add mod">
          <ac:chgData name="棹帆 张" userId="3a53bcb53a81715f" providerId="LiveId" clId="{303D824C-CA32-5DA3-B2AC-3881015A3C08}" dt="2025-10-27T11:30:14.697" v="3023" actId="1035"/>
          <ac:picMkLst>
            <pc:docMk/>
            <pc:sldMk cId="3630459884" sldId="463"/>
            <ac:picMk id="22" creationId="{61A28358-5764-FB51-549C-4F0CCA5B3FF5}"/>
          </ac:picMkLst>
        </pc:picChg>
        <pc:picChg chg="add mod">
          <ac:chgData name="棹帆 张" userId="3a53bcb53a81715f" providerId="LiveId" clId="{303D824C-CA32-5DA3-B2AC-3881015A3C08}" dt="2025-10-27T11:30:39.387" v="3027" actId="1076"/>
          <ac:picMkLst>
            <pc:docMk/>
            <pc:sldMk cId="3630459884" sldId="463"/>
            <ac:picMk id="23" creationId="{685A6801-C0A8-4DD8-8470-46D83711DDA2}"/>
          </ac:picMkLst>
        </pc:picChg>
      </pc:sldChg>
      <pc:sldChg chg="addSp delSp modSp add mod modShow">
        <pc:chgData name="棹帆 张" userId="3a53bcb53a81715f" providerId="LiveId" clId="{303D824C-CA32-5DA3-B2AC-3881015A3C08}" dt="2025-10-27T10:46:25.074" v="2714" actId="729"/>
        <pc:sldMkLst>
          <pc:docMk/>
          <pc:sldMk cId="3546658496" sldId="464"/>
        </pc:sldMkLst>
        <pc:spChg chg="mod">
          <ac:chgData name="棹帆 张" userId="3a53bcb53a81715f" providerId="LiveId" clId="{303D824C-CA32-5DA3-B2AC-3881015A3C08}" dt="2025-10-27T03:16:25.310" v="2184" actId="108"/>
          <ac:spMkLst>
            <pc:docMk/>
            <pc:sldMk cId="3546658496" sldId="464"/>
            <ac:spMk id="9" creationId="{19927ED1-8168-936A-C112-6BFB6876E663}"/>
          </ac:spMkLst>
        </pc:spChg>
      </pc:sldChg>
      <pc:sldChg chg="addSp delSp modSp add mod ord modNotesTx">
        <pc:chgData name="棹帆 张" userId="3a53bcb53a81715f" providerId="LiveId" clId="{303D824C-CA32-5DA3-B2AC-3881015A3C08}" dt="2025-10-27T03:16:33.785" v="2186" actId="108"/>
        <pc:sldMkLst>
          <pc:docMk/>
          <pc:sldMk cId="2450262907" sldId="465"/>
        </pc:sldMkLst>
        <pc:spChg chg="mod">
          <ac:chgData name="棹帆 张" userId="3a53bcb53a81715f" providerId="LiveId" clId="{303D824C-CA32-5DA3-B2AC-3881015A3C08}" dt="2025-10-27T03:16:33.785" v="2186" actId="108"/>
          <ac:spMkLst>
            <pc:docMk/>
            <pc:sldMk cId="2450262907" sldId="465"/>
            <ac:spMk id="9" creationId="{CB05B862-CB76-F92E-D1B1-5A80DEDF83FE}"/>
          </ac:spMkLst>
        </pc:spChg>
        <pc:spChg chg="add mod">
          <ac:chgData name="棹帆 张" userId="3a53bcb53a81715f" providerId="LiveId" clId="{303D824C-CA32-5DA3-B2AC-3881015A3C08}" dt="2025-10-24T01:59:38.039" v="1937" actId="21"/>
          <ac:spMkLst>
            <pc:docMk/>
            <pc:sldMk cId="2450262907" sldId="465"/>
            <ac:spMk id="11" creationId="{4C0CF171-4477-4605-7791-F90143E31E60}"/>
          </ac:spMkLst>
        </pc:spChg>
      </pc:sldChg>
      <pc:sldChg chg="modSp add mod ord">
        <pc:chgData name="棹帆 张" userId="3a53bcb53a81715f" providerId="LiveId" clId="{303D824C-CA32-5DA3-B2AC-3881015A3C08}" dt="2025-11-15T17:27:22.840" v="6676" actId="20577"/>
        <pc:sldMkLst>
          <pc:docMk/>
          <pc:sldMk cId="4120515658" sldId="467"/>
        </pc:sldMkLst>
        <pc:spChg chg="mod">
          <ac:chgData name="棹帆 张" userId="3a53bcb53a81715f" providerId="LiveId" clId="{303D824C-CA32-5DA3-B2AC-3881015A3C08}" dt="2025-10-27T03:16:56.926" v="2192" actId="108"/>
          <ac:spMkLst>
            <pc:docMk/>
            <pc:sldMk cId="4120515658" sldId="467"/>
            <ac:spMk id="9" creationId="{C4A5E150-23CF-695E-2B2F-402B81585317}"/>
          </ac:spMkLst>
        </pc:spChg>
        <pc:spChg chg="mod">
          <ac:chgData name="棹帆 张" userId="3a53bcb53a81715f" providerId="LiveId" clId="{303D824C-CA32-5DA3-B2AC-3881015A3C08}" dt="2025-11-15T17:27:22.840" v="6676" actId="20577"/>
          <ac:spMkLst>
            <pc:docMk/>
            <pc:sldMk cId="4120515658" sldId="467"/>
            <ac:spMk id="10" creationId="{53A51BE6-D971-7EB8-0AE9-287CA9EFE7D8}"/>
          </ac:spMkLst>
        </pc:spChg>
      </pc:sldChg>
      <pc:sldChg chg="add">
        <pc:chgData name="棹帆 张" userId="3a53bcb53a81715f" providerId="LiveId" clId="{303D824C-CA32-5DA3-B2AC-3881015A3C08}" dt="2025-10-24T01:45:37.134" v="1799"/>
        <pc:sldMkLst>
          <pc:docMk/>
          <pc:sldMk cId="1623481236" sldId="469"/>
        </pc:sldMkLst>
      </pc:sldChg>
      <pc:sldChg chg="add mod modShow">
        <pc:chgData name="棹帆 张" userId="3a53bcb53a81715f" providerId="LiveId" clId="{303D824C-CA32-5DA3-B2AC-3881015A3C08}" dt="2025-10-27T03:49:39.335" v="2396" actId="729"/>
        <pc:sldMkLst>
          <pc:docMk/>
          <pc:sldMk cId="1779723342" sldId="470"/>
        </pc:sldMkLst>
      </pc:sldChg>
      <pc:sldChg chg="addSp delSp modSp add mod modShow">
        <pc:chgData name="棹帆 张" userId="3a53bcb53a81715f" providerId="LiveId" clId="{303D824C-CA32-5DA3-B2AC-3881015A3C08}" dt="2025-11-20T09:24:17.443" v="7175" actId="729"/>
        <pc:sldMkLst>
          <pc:docMk/>
          <pc:sldMk cId="4165834797" sldId="471"/>
        </pc:sldMkLst>
        <pc:spChg chg="add mod">
          <ac:chgData name="棹帆 张" userId="3a53bcb53a81715f" providerId="LiveId" clId="{303D824C-CA32-5DA3-B2AC-3881015A3C08}" dt="2025-10-30T15:32:44.299" v="4157" actId="20577"/>
          <ac:spMkLst>
            <pc:docMk/>
            <pc:sldMk cId="4165834797" sldId="471"/>
            <ac:spMk id="6" creationId="{0AB454CF-DB14-F1FF-C0E6-B20363BB14DD}"/>
          </ac:spMkLst>
        </pc:spChg>
        <pc:spChg chg="add mod">
          <ac:chgData name="棹帆 张" userId="3a53bcb53a81715f" providerId="LiveId" clId="{303D824C-CA32-5DA3-B2AC-3881015A3C08}" dt="2025-11-19T08:23:31.268" v="6861" actId="20577"/>
          <ac:spMkLst>
            <pc:docMk/>
            <pc:sldMk cId="4165834797" sldId="471"/>
            <ac:spMk id="9" creationId="{6540239A-FE57-5C7A-EF5E-D83A497008A6}"/>
          </ac:spMkLst>
        </pc:spChg>
        <pc:spChg chg="add mod">
          <ac:chgData name="棹帆 张" userId="3a53bcb53a81715f" providerId="LiveId" clId="{303D824C-CA32-5DA3-B2AC-3881015A3C08}" dt="2025-10-30T15:36:17.250" v="4225" actId="2085"/>
          <ac:spMkLst>
            <pc:docMk/>
            <pc:sldMk cId="4165834797" sldId="471"/>
            <ac:spMk id="11" creationId="{6C84713B-6140-8182-07CA-8953ACB55D34}"/>
          </ac:spMkLst>
        </pc:spChg>
        <pc:spChg chg="mod">
          <ac:chgData name="棹帆 张" userId="3a53bcb53a81715f" providerId="LiveId" clId="{303D824C-CA32-5DA3-B2AC-3881015A3C08}" dt="2025-11-19T08:22:49.013" v="6763" actId="14100"/>
          <ac:spMkLst>
            <pc:docMk/>
            <pc:sldMk cId="4165834797" sldId="471"/>
            <ac:spMk id="12" creationId="{6F59FD3B-97E0-2B4E-B91A-3E50DF576CAC}"/>
          </ac:spMkLst>
        </pc:spChg>
        <pc:spChg chg="add mod">
          <ac:chgData name="棹帆 张" userId="3a53bcb53a81715f" providerId="LiveId" clId="{303D824C-CA32-5DA3-B2AC-3881015A3C08}" dt="2025-10-30T16:01:39.173" v="4435" actId="1076"/>
          <ac:spMkLst>
            <pc:docMk/>
            <pc:sldMk cId="4165834797" sldId="471"/>
            <ac:spMk id="14" creationId="{18415234-323F-F446-445B-3B68311126FC}"/>
          </ac:spMkLst>
        </pc:spChg>
        <pc:spChg chg="add mod">
          <ac:chgData name="棹帆 张" userId="3a53bcb53a81715f" providerId="LiveId" clId="{303D824C-CA32-5DA3-B2AC-3881015A3C08}" dt="2025-10-30T16:01:39.173" v="4435" actId="1076"/>
          <ac:spMkLst>
            <pc:docMk/>
            <pc:sldMk cId="4165834797" sldId="471"/>
            <ac:spMk id="15" creationId="{19B87FC7-E44C-CD13-1D5E-F88382A053D0}"/>
          </ac:spMkLst>
        </pc:spChg>
        <pc:spChg chg="add mod">
          <ac:chgData name="棹帆 张" userId="3a53bcb53a81715f" providerId="LiveId" clId="{303D824C-CA32-5DA3-B2AC-3881015A3C08}" dt="2025-10-30T16:15:38.791" v="4477" actId="1076"/>
          <ac:spMkLst>
            <pc:docMk/>
            <pc:sldMk cId="4165834797" sldId="471"/>
            <ac:spMk id="19" creationId="{B44EC763-752D-D74A-51EF-869195F03DC7}"/>
          </ac:spMkLst>
        </pc:spChg>
        <pc:spChg chg="mod">
          <ac:chgData name="棹帆 张" userId="3a53bcb53a81715f" providerId="LiveId" clId="{303D824C-CA32-5DA3-B2AC-3881015A3C08}" dt="2025-10-30T15:16:11.131" v="4114" actId="20577"/>
          <ac:spMkLst>
            <pc:docMk/>
            <pc:sldMk cId="4165834797" sldId="471"/>
            <ac:spMk id="20" creationId="{AD0DE49B-B912-E1B4-F53B-C2C3F55F5C86}"/>
          </ac:spMkLst>
        </pc:spChg>
        <pc:spChg chg="add mod">
          <ac:chgData name="棹帆 张" userId="3a53bcb53a81715f" providerId="LiveId" clId="{303D824C-CA32-5DA3-B2AC-3881015A3C08}" dt="2025-10-30T16:13:10.474" v="4438" actId="1076"/>
          <ac:spMkLst>
            <pc:docMk/>
            <pc:sldMk cId="4165834797" sldId="471"/>
            <ac:spMk id="23" creationId="{71CD34CB-52E3-551B-048E-FE7A3B480B24}"/>
          </ac:spMkLst>
        </pc:spChg>
        <pc:spChg chg="add mod">
          <ac:chgData name="棹帆 张" userId="3a53bcb53a81715f" providerId="LiveId" clId="{303D824C-CA32-5DA3-B2AC-3881015A3C08}" dt="2025-10-30T16:13:43.998" v="4443" actId="207"/>
          <ac:spMkLst>
            <pc:docMk/>
            <pc:sldMk cId="4165834797" sldId="471"/>
            <ac:spMk id="32" creationId="{D8BB0914-F0E5-A442-03EA-7F742000EB80}"/>
          </ac:spMkLst>
        </pc:spChg>
        <pc:spChg chg="add mod">
          <ac:chgData name="棹帆 张" userId="3a53bcb53a81715f" providerId="LiveId" clId="{303D824C-CA32-5DA3-B2AC-3881015A3C08}" dt="2025-10-30T16:14:46.433" v="4464" actId="207"/>
          <ac:spMkLst>
            <pc:docMk/>
            <pc:sldMk cId="4165834797" sldId="471"/>
            <ac:spMk id="35" creationId="{72061CF3-42CA-BF70-F171-23CB492E41DF}"/>
          </ac:spMkLst>
        </pc:spChg>
        <pc:grpChg chg="add mod">
          <ac:chgData name="棹帆 张" userId="3a53bcb53a81715f" providerId="LiveId" clId="{303D824C-CA32-5DA3-B2AC-3881015A3C08}" dt="2025-10-30T16:01:39.173" v="4435" actId="1076"/>
          <ac:grpSpMkLst>
            <pc:docMk/>
            <pc:sldMk cId="4165834797" sldId="471"/>
            <ac:grpSpMk id="13" creationId="{D627F9C4-C03E-3EA3-A0E7-29F3D59FFA2E}"/>
          </ac:grpSpMkLst>
        </pc:grpChg>
        <pc:picChg chg="add mod">
          <ac:chgData name="棹帆 张" userId="3a53bcb53a81715f" providerId="LiveId" clId="{303D824C-CA32-5DA3-B2AC-3881015A3C08}" dt="2025-10-30T16:01:40.637" v="4436" actId="1076"/>
          <ac:picMkLst>
            <pc:docMk/>
            <pc:sldMk cId="4165834797" sldId="471"/>
            <ac:picMk id="8" creationId="{BADCF143-3F57-0063-1F7A-5CF7F57FB7A6}"/>
          </ac:picMkLst>
        </pc:picChg>
        <pc:picChg chg="add mod">
          <ac:chgData name="棹帆 张" userId="3a53bcb53a81715f" providerId="LiveId" clId="{303D824C-CA32-5DA3-B2AC-3881015A3C08}" dt="2025-10-30T15:35:50.780" v="4222" actId="14100"/>
          <ac:picMkLst>
            <pc:docMk/>
            <pc:sldMk cId="4165834797" sldId="471"/>
            <ac:picMk id="10" creationId="{63E2B434-519B-B63E-FEF1-0A3E4D8546C3}"/>
          </ac:picMkLst>
        </pc:picChg>
        <pc:picChg chg="mod">
          <ac:chgData name="棹帆 张" userId="3a53bcb53a81715f" providerId="LiveId" clId="{303D824C-CA32-5DA3-B2AC-3881015A3C08}" dt="2025-11-19T08:22:51.211" v="6764" actId="1076"/>
          <ac:picMkLst>
            <pc:docMk/>
            <pc:sldMk cId="4165834797" sldId="471"/>
            <ac:picMk id="21" creationId="{5AC0F78C-0FC8-60CD-58D4-620A4AF31E5E}"/>
          </ac:picMkLst>
        </pc:picChg>
        <pc:picChg chg="mod">
          <ac:chgData name="棹帆 张" userId="3a53bcb53a81715f" providerId="LiveId" clId="{303D824C-CA32-5DA3-B2AC-3881015A3C08}" dt="2025-10-30T15:31:08.264" v="4144" actId="1076"/>
          <ac:picMkLst>
            <pc:docMk/>
            <pc:sldMk cId="4165834797" sldId="471"/>
            <ac:picMk id="22" creationId="{A0B22D7E-D0CC-4DC4-3AFD-3F78D3282259}"/>
          </ac:picMkLst>
        </pc:picChg>
        <pc:cxnChg chg="add mod">
          <ac:chgData name="棹帆 张" userId="3a53bcb53a81715f" providerId="LiveId" clId="{303D824C-CA32-5DA3-B2AC-3881015A3C08}" dt="2025-10-30T16:01:39.173" v="4435" actId="1076"/>
          <ac:cxnSpMkLst>
            <pc:docMk/>
            <pc:sldMk cId="4165834797" sldId="471"/>
            <ac:cxnSpMk id="17" creationId="{D4AABF24-4AAF-8C0E-D4FD-698BF290D8CB}"/>
          </ac:cxnSpMkLst>
        </pc:cxnChg>
        <pc:cxnChg chg="add mod">
          <ac:chgData name="棹帆 张" userId="3a53bcb53a81715f" providerId="LiveId" clId="{303D824C-CA32-5DA3-B2AC-3881015A3C08}" dt="2025-10-30T16:13:14.193" v="4439" actId="14100"/>
          <ac:cxnSpMkLst>
            <pc:docMk/>
            <pc:sldMk cId="4165834797" sldId="471"/>
            <ac:cxnSpMk id="27" creationId="{CC85E8E7-B21C-4BB0-2853-89DCAC5B1F96}"/>
          </ac:cxnSpMkLst>
        </pc:cxnChg>
        <pc:cxnChg chg="add mod">
          <ac:chgData name="棹帆 张" userId="3a53bcb53a81715f" providerId="LiveId" clId="{303D824C-CA32-5DA3-B2AC-3881015A3C08}" dt="2025-10-30T16:14:04.461" v="4446" actId="14100"/>
          <ac:cxnSpMkLst>
            <pc:docMk/>
            <pc:sldMk cId="4165834797" sldId="471"/>
            <ac:cxnSpMk id="33" creationId="{7303479E-824B-D4CC-A505-64A1A11BD8FE}"/>
          </ac:cxnSpMkLst>
        </pc:cxnChg>
      </pc:sldChg>
      <pc:sldChg chg="addSp delSp modSp add mod ord">
        <pc:chgData name="棹帆 张" userId="3a53bcb53a81715f" providerId="LiveId" clId="{303D824C-CA32-5DA3-B2AC-3881015A3C08}" dt="2025-11-20T14:37:35.631" v="8306" actId="1076"/>
        <pc:sldMkLst>
          <pc:docMk/>
          <pc:sldMk cId="2378568700" sldId="474"/>
        </pc:sldMkLst>
        <pc:spChg chg="mod">
          <ac:chgData name="棹帆 张" userId="3a53bcb53a81715f" providerId="LiveId" clId="{303D824C-CA32-5DA3-B2AC-3881015A3C08}" dt="2025-10-27T16:31:05.635" v="3268" actId="20577"/>
          <ac:spMkLst>
            <pc:docMk/>
            <pc:sldMk cId="2378568700" sldId="474"/>
            <ac:spMk id="9" creationId="{76771ABD-1031-DD74-6470-64FC6E1A4F14}"/>
          </ac:spMkLst>
        </pc:spChg>
        <pc:spChg chg="mod">
          <ac:chgData name="棹帆 张" userId="3a53bcb53a81715f" providerId="LiveId" clId="{303D824C-CA32-5DA3-B2AC-3881015A3C08}" dt="2025-11-15T17:25:18.665" v="6643" actId="20577"/>
          <ac:spMkLst>
            <pc:docMk/>
            <pc:sldMk cId="2378568700" sldId="474"/>
            <ac:spMk id="10" creationId="{0E931F59-6213-7673-5772-F070D4259718}"/>
          </ac:spMkLst>
        </pc:spChg>
        <pc:spChg chg="mod">
          <ac:chgData name="棹帆 张" userId="3a53bcb53a81715f" providerId="LiveId" clId="{303D824C-CA32-5DA3-B2AC-3881015A3C08}" dt="2025-11-20T14:37:26.229" v="8305" actId="20577"/>
          <ac:spMkLst>
            <pc:docMk/>
            <pc:sldMk cId="2378568700" sldId="474"/>
            <ac:spMk id="11" creationId="{53189952-ABA0-BB82-2BA3-689ACBE5788B}"/>
          </ac:spMkLst>
        </pc:spChg>
        <pc:picChg chg="add mod">
          <ac:chgData name="棹帆 张" userId="3a53bcb53a81715f" providerId="LiveId" clId="{303D824C-CA32-5DA3-B2AC-3881015A3C08}" dt="2025-10-27T16:32:40.380" v="3347" actId="1076"/>
          <ac:picMkLst>
            <pc:docMk/>
            <pc:sldMk cId="2378568700" sldId="474"/>
            <ac:picMk id="3" creationId="{23C5CBB9-7595-8BA8-0D45-344F081753FE}"/>
          </ac:picMkLst>
        </pc:picChg>
        <pc:picChg chg="add mod">
          <ac:chgData name="棹帆 张" userId="3a53bcb53a81715f" providerId="LiveId" clId="{303D824C-CA32-5DA3-B2AC-3881015A3C08}" dt="2025-11-20T14:37:35.631" v="8306" actId="1076"/>
          <ac:picMkLst>
            <pc:docMk/>
            <pc:sldMk cId="2378568700" sldId="474"/>
            <ac:picMk id="6" creationId="{5787230F-6414-AAFF-713A-06170A2CDF81}"/>
          </ac:picMkLst>
        </pc:picChg>
      </pc:sldChg>
      <pc:sldChg chg="addSp delSp modSp add mod">
        <pc:chgData name="棹帆 张" userId="3a53bcb53a81715f" providerId="LiveId" clId="{303D824C-CA32-5DA3-B2AC-3881015A3C08}" dt="2025-10-29T12:30:43.027" v="3481" actId="1076"/>
        <pc:sldMkLst>
          <pc:docMk/>
          <pc:sldMk cId="1894106079" sldId="475"/>
        </pc:sldMkLst>
        <pc:spChg chg="add mod">
          <ac:chgData name="棹帆 张" userId="3a53bcb53a81715f" providerId="LiveId" clId="{303D824C-CA32-5DA3-B2AC-3881015A3C08}" dt="2025-10-29T12:06:59.017" v="3370"/>
          <ac:spMkLst>
            <pc:docMk/>
            <pc:sldMk cId="1894106079" sldId="475"/>
            <ac:spMk id="2" creationId="{406727A2-8D9E-0575-746A-2E918ECC5066}"/>
          </ac:spMkLst>
        </pc:spChg>
        <pc:spChg chg="mod">
          <ac:chgData name="棹帆 张" userId="3a53bcb53a81715f" providerId="LiveId" clId="{303D824C-CA32-5DA3-B2AC-3881015A3C08}" dt="2025-10-29T12:08:04.461" v="3406" actId="20577"/>
          <ac:spMkLst>
            <pc:docMk/>
            <pc:sldMk cId="1894106079" sldId="475"/>
            <ac:spMk id="9" creationId="{79A4396F-CBF7-8D58-8519-ECBDE08114D6}"/>
          </ac:spMkLst>
        </pc:spChg>
        <pc:spChg chg="add mod">
          <ac:chgData name="棹帆 张" userId="3a53bcb53a81715f" providerId="LiveId" clId="{303D824C-CA32-5DA3-B2AC-3881015A3C08}" dt="2025-10-29T12:30:43.027" v="3481" actId="1076"/>
          <ac:spMkLst>
            <pc:docMk/>
            <pc:sldMk cId="1894106079" sldId="475"/>
            <ac:spMk id="25" creationId="{884C411C-DF71-6C4F-8F5B-C066B3F52E6D}"/>
          </ac:spMkLst>
        </pc:spChg>
        <pc:picChg chg="add mod">
          <ac:chgData name="棹帆 张" userId="3a53bcb53a81715f" providerId="LiveId" clId="{303D824C-CA32-5DA3-B2AC-3881015A3C08}" dt="2025-10-29T12:28:54.981" v="3478" actId="1076"/>
          <ac:picMkLst>
            <pc:docMk/>
            <pc:sldMk cId="1894106079" sldId="475"/>
            <ac:picMk id="6" creationId="{D9BF695F-7B4C-A80E-21F4-E76F9B4DD606}"/>
          </ac:picMkLst>
        </pc:picChg>
      </pc:sldChg>
      <pc:sldChg chg="addSp modSp add mod">
        <pc:chgData name="棹帆 张" userId="3a53bcb53a81715f" providerId="LiveId" clId="{303D824C-CA32-5DA3-B2AC-3881015A3C08}" dt="2025-10-29T12:37:35.103" v="3518" actId="20577"/>
        <pc:sldMkLst>
          <pc:docMk/>
          <pc:sldMk cId="14776640" sldId="476"/>
        </pc:sldMkLst>
        <pc:spChg chg="add mod">
          <ac:chgData name="棹帆 张" userId="3a53bcb53a81715f" providerId="LiveId" clId="{303D824C-CA32-5DA3-B2AC-3881015A3C08}" dt="2025-10-29T12:37:35.103" v="3518" actId="20577"/>
          <ac:spMkLst>
            <pc:docMk/>
            <pc:sldMk cId="14776640" sldId="476"/>
            <ac:spMk id="6" creationId="{C9C227F6-05BA-9E95-302C-2FA3547DEB94}"/>
          </ac:spMkLst>
        </pc:spChg>
        <pc:picChg chg="mod">
          <ac:chgData name="棹帆 张" userId="3a53bcb53a81715f" providerId="LiveId" clId="{303D824C-CA32-5DA3-B2AC-3881015A3C08}" dt="2025-10-29T12:30:59.563" v="3482" actId="1076"/>
          <ac:picMkLst>
            <pc:docMk/>
            <pc:sldMk cId="14776640" sldId="476"/>
            <ac:picMk id="3" creationId="{F48960C5-F554-6884-9E9E-6B1798622B35}"/>
          </ac:picMkLst>
        </pc:picChg>
      </pc:sldChg>
      <pc:sldChg chg="modSp add mod">
        <pc:chgData name="棹帆 张" userId="3a53bcb53a81715f" providerId="LiveId" clId="{303D824C-CA32-5DA3-B2AC-3881015A3C08}" dt="2025-10-30T13:58:33.593" v="3664" actId="1076"/>
        <pc:sldMkLst>
          <pc:docMk/>
          <pc:sldMk cId="2481379728" sldId="477"/>
        </pc:sldMkLst>
        <pc:spChg chg="mod">
          <ac:chgData name="棹帆 张" userId="3a53bcb53a81715f" providerId="LiveId" clId="{303D824C-CA32-5DA3-B2AC-3881015A3C08}" dt="2025-10-30T13:52:06.225" v="3568"/>
          <ac:spMkLst>
            <pc:docMk/>
            <pc:sldMk cId="2481379728" sldId="477"/>
            <ac:spMk id="9" creationId="{2443D77F-3C43-6C06-A85D-714B9631E3C1}"/>
          </ac:spMkLst>
        </pc:spChg>
        <pc:spChg chg="mod">
          <ac:chgData name="棹帆 张" userId="3a53bcb53a81715f" providerId="LiveId" clId="{303D824C-CA32-5DA3-B2AC-3881015A3C08}" dt="2025-10-30T13:58:33.593" v="3664" actId="1076"/>
          <ac:spMkLst>
            <pc:docMk/>
            <pc:sldMk cId="2481379728" sldId="477"/>
            <ac:spMk id="11" creationId="{275E9B88-43BC-DEE8-DCBC-E8FE63C8C21E}"/>
          </ac:spMkLst>
        </pc:spChg>
        <pc:spChg chg="mod">
          <ac:chgData name="棹帆 张" userId="3a53bcb53a81715f" providerId="LiveId" clId="{303D824C-CA32-5DA3-B2AC-3881015A3C08}" dt="2025-10-30T13:53:01.519" v="3569" actId="1076"/>
          <ac:spMkLst>
            <pc:docMk/>
            <pc:sldMk cId="2481379728" sldId="477"/>
            <ac:spMk id="14" creationId="{68735D1F-A926-5C6D-4C20-9D1D9E1B57D8}"/>
          </ac:spMkLst>
        </pc:spChg>
        <pc:picChg chg="mod">
          <ac:chgData name="棹帆 张" userId="3a53bcb53a81715f" providerId="LiveId" clId="{303D824C-CA32-5DA3-B2AC-3881015A3C08}" dt="2025-10-30T13:53:04.851" v="3571" actId="1076"/>
          <ac:picMkLst>
            <pc:docMk/>
            <pc:sldMk cId="2481379728" sldId="477"/>
            <ac:picMk id="8" creationId="{D2B18114-449C-1442-1610-51FE29365045}"/>
          </ac:picMkLst>
        </pc:picChg>
        <pc:picChg chg="mod">
          <ac:chgData name="棹帆 张" userId="3a53bcb53a81715f" providerId="LiveId" clId="{303D824C-CA32-5DA3-B2AC-3881015A3C08}" dt="2025-10-30T13:53:03.034" v="3570" actId="1076"/>
          <ac:picMkLst>
            <pc:docMk/>
            <pc:sldMk cId="2481379728" sldId="477"/>
            <ac:picMk id="12" creationId="{FE2948E2-FB72-B79E-D487-DA18ED5BE661}"/>
          </ac:picMkLst>
        </pc:picChg>
      </pc:sldChg>
      <pc:sldChg chg="modSp add mod ord modShow">
        <pc:chgData name="棹帆 张" userId="3a53bcb53a81715f" providerId="LiveId" clId="{303D824C-CA32-5DA3-B2AC-3881015A3C08}" dt="2025-11-20T14:37:59.700" v="8307" actId="729"/>
        <pc:sldMkLst>
          <pc:docMk/>
          <pc:sldMk cId="1900605014" sldId="478"/>
        </pc:sldMkLst>
        <pc:spChg chg="mod">
          <ac:chgData name="棹帆 张" userId="3a53bcb53a81715f" providerId="LiveId" clId="{303D824C-CA32-5DA3-B2AC-3881015A3C08}" dt="2025-11-15T16:26:40.534" v="6352" actId="20577"/>
          <ac:spMkLst>
            <pc:docMk/>
            <pc:sldMk cId="1900605014" sldId="478"/>
            <ac:spMk id="6" creationId="{25BCF8C1-FF47-68D3-CFC4-6DC71D31644F}"/>
          </ac:spMkLst>
        </pc:spChg>
      </pc:sldChg>
      <pc:sldChg chg="add ord">
        <pc:chgData name="棹帆 张" userId="3a53bcb53a81715f" providerId="LiveId" clId="{303D824C-CA32-5DA3-B2AC-3881015A3C08}" dt="2025-11-07T14:46:18.487" v="5023" actId="20578"/>
        <pc:sldMkLst>
          <pc:docMk/>
          <pc:sldMk cId="4204223414" sldId="484"/>
        </pc:sldMkLst>
      </pc:sldChg>
      <pc:sldChg chg="modSp add mod">
        <pc:chgData name="棹帆 张" userId="3a53bcb53a81715f" providerId="LiveId" clId="{303D824C-CA32-5DA3-B2AC-3881015A3C08}" dt="2025-11-15T17:26:50.046" v="6662" actId="20577"/>
        <pc:sldMkLst>
          <pc:docMk/>
          <pc:sldMk cId="1476727527" sldId="485"/>
        </pc:sldMkLst>
        <pc:spChg chg="mod">
          <ac:chgData name="棹帆 张" userId="3a53bcb53a81715f" providerId="LiveId" clId="{303D824C-CA32-5DA3-B2AC-3881015A3C08}" dt="2025-11-15T17:26:50.046" v="6662" actId="20577"/>
          <ac:spMkLst>
            <pc:docMk/>
            <pc:sldMk cId="1476727527" sldId="485"/>
            <ac:spMk id="10" creationId="{BCA4844B-824F-1DB3-2AB5-AA0D9AAF32A9}"/>
          </ac:spMkLst>
        </pc:spChg>
      </pc:sldChg>
      <pc:sldChg chg="addSp modSp add mod">
        <pc:chgData name="棹帆 张" userId="3a53bcb53a81715f" providerId="LiveId" clId="{303D824C-CA32-5DA3-B2AC-3881015A3C08}" dt="2025-11-20T12:36:38.319" v="7648" actId="20577"/>
        <pc:sldMkLst>
          <pc:docMk/>
          <pc:sldMk cId="2656513080" sldId="486"/>
        </pc:sldMkLst>
        <pc:spChg chg="add mod">
          <ac:chgData name="棹帆 张" userId="3a53bcb53a81715f" providerId="LiveId" clId="{303D824C-CA32-5DA3-B2AC-3881015A3C08}" dt="2025-11-20T12:36:38.319" v="7648" actId="20577"/>
          <ac:spMkLst>
            <pc:docMk/>
            <pc:sldMk cId="2656513080" sldId="486"/>
            <ac:spMk id="2" creationId="{ABFE8971-61A8-C150-59A7-47A461C82D6C}"/>
          </ac:spMkLst>
        </pc:spChg>
      </pc:sldChg>
      <pc:sldChg chg="modSp add mod modNotesTx">
        <pc:chgData name="棹帆 张" userId="3a53bcb53a81715f" providerId="LiveId" clId="{303D824C-CA32-5DA3-B2AC-3881015A3C08}" dt="2025-11-20T14:52:35.338" v="8450" actId="20577"/>
        <pc:sldMkLst>
          <pc:docMk/>
          <pc:sldMk cId="58504805" sldId="487"/>
        </pc:sldMkLst>
        <pc:spChg chg="mod">
          <ac:chgData name="棹帆 张" userId="3a53bcb53a81715f" providerId="LiveId" clId="{303D824C-CA32-5DA3-B2AC-3881015A3C08}" dt="2025-11-20T12:46:11.633" v="7694" actId="20577"/>
          <ac:spMkLst>
            <pc:docMk/>
            <pc:sldMk cId="58504805" sldId="487"/>
            <ac:spMk id="6" creationId="{7E6FD8B0-AC52-0E65-62FF-6E6E3C22B2E3}"/>
          </ac:spMkLst>
        </pc:spChg>
        <pc:spChg chg="mod">
          <ac:chgData name="棹帆 张" userId="3a53bcb53a81715f" providerId="LiveId" clId="{303D824C-CA32-5DA3-B2AC-3881015A3C08}" dt="2025-11-20T14:52:35.338" v="8450" actId="20577"/>
          <ac:spMkLst>
            <pc:docMk/>
            <pc:sldMk cId="58504805" sldId="487"/>
            <ac:spMk id="15" creationId="{E871473B-F078-0E3D-23E5-F2A76035ABCB}"/>
          </ac:spMkLst>
        </pc:spChg>
        <pc:spChg chg="mod">
          <ac:chgData name="棹帆 张" userId="3a53bcb53a81715f" providerId="LiveId" clId="{303D824C-CA32-5DA3-B2AC-3881015A3C08}" dt="2025-11-12T06:31:30.166" v="5393" actId="1076"/>
          <ac:spMkLst>
            <pc:docMk/>
            <pc:sldMk cId="58504805" sldId="487"/>
            <ac:spMk id="18" creationId="{D3AA07EE-F7B4-5E27-7C87-DCA937A73B4F}"/>
          </ac:spMkLst>
        </pc:spChg>
        <pc:picChg chg="mod">
          <ac:chgData name="棹帆 张" userId="3a53bcb53a81715f" providerId="LiveId" clId="{303D824C-CA32-5DA3-B2AC-3881015A3C08}" dt="2025-11-20T12:44:37.601" v="7649" actId="1076"/>
          <ac:picMkLst>
            <pc:docMk/>
            <pc:sldMk cId="58504805" sldId="487"/>
            <ac:picMk id="12" creationId="{0201D4B8-8062-9650-1B8D-C5BFF49393B8}"/>
          </ac:picMkLst>
        </pc:picChg>
        <pc:picChg chg="mod">
          <ac:chgData name="棹帆 张" userId="3a53bcb53a81715f" providerId="LiveId" clId="{303D824C-CA32-5DA3-B2AC-3881015A3C08}" dt="2025-11-20T12:53:19.426" v="7727" actId="1076"/>
          <ac:picMkLst>
            <pc:docMk/>
            <pc:sldMk cId="58504805" sldId="487"/>
            <ac:picMk id="16" creationId="{C198316D-AF1F-8A17-3990-E41939DB321E}"/>
          </ac:picMkLst>
        </pc:picChg>
      </pc:sldChg>
      <pc:sldChg chg="modSp add mod">
        <pc:chgData name="棹帆 张" userId="3a53bcb53a81715f" providerId="LiveId" clId="{303D824C-CA32-5DA3-B2AC-3881015A3C08}" dt="2025-11-20T12:55:26.466" v="7728" actId="20577"/>
        <pc:sldMkLst>
          <pc:docMk/>
          <pc:sldMk cId="455653885" sldId="488"/>
        </pc:sldMkLst>
        <pc:spChg chg="mod">
          <ac:chgData name="棹帆 张" userId="3a53bcb53a81715f" providerId="LiveId" clId="{303D824C-CA32-5DA3-B2AC-3881015A3C08}" dt="2025-11-20T12:55:26.466" v="7728" actId="20577"/>
          <ac:spMkLst>
            <pc:docMk/>
            <pc:sldMk cId="455653885" sldId="488"/>
            <ac:spMk id="12" creationId="{C44C6917-2631-EEE9-7A4E-6EDA743ECFC5}"/>
          </ac:spMkLst>
        </pc:spChg>
      </pc:sldChg>
      <pc:sldChg chg="modSp add mod">
        <pc:chgData name="棹帆 张" userId="3a53bcb53a81715f" providerId="LiveId" clId="{303D824C-CA32-5DA3-B2AC-3881015A3C08}" dt="2025-11-15T17:26:58.335" v="6664" actId="20577"/>
        <pc:sldMkLst>
          <pc:docMk/>
          <pc:sldMk cId="2230087103" sldId="489"/>
        </pc:sldMkLst>
        <pc:spChg chg="mod">
          <ac:chgData name="棹帆 张" userId="3a53bcb53a81715f" providerId="LiveId" clId="{303D824C-CA32-5DA3-B2AC-3881015A3C08}" dt="2025-11-15T17:26:58.335" v="6664" actId="20577"/>
          <ac:spMkLst>
            <pc:docMk/>
            <pc:sldMk cId="2230087103" sldId="489"/>
            <ac:spMk id="10" creationId="{8490ED34-41BC-21DF-975F-D07CF85617F0}"/>
          </ac:spMkLst>
        </pc:spChg>
      </pc:sldChg>
      <pc:sldChg chg="add mod ord modShow">
        <pc:chgData name="棹帆 张" userId="3a53bcb53a81715f" providerId="LiveId" clId="{303D824C-CA32-5DA3-B2AC-3881015A3C08}" dt="2025-11-07T14:46:20.121" v="5024" actId="20578"/>
        <pc:sldMkLst>
          <pc:docMk/>
          <pc:sldMk cId="1443926268" sldId="490"/>
        </pc:sldMkLst>
      </pc:sldChg>
      <pc:sldChg chg="addSp delSp modSp add mod ord modNotesTx">
        <pc:chgData name="棹帆 张" userId="3a53bcb53a81715f" providerId="LiveId" clId="{303D824C-CA32-5DA3-B2AC-3881015A3C08}" dt="2025-11-15T17:27:03.030" v="6666" actId="20577"/>
        <pc:sldMkLst>
          <pc:docMk/>
          <pc:sldMk cId="1462250008" sldId="491"/>
        </pc:sldMkLst>
        <pc:spChg chg="mod">
          <ac:chgData name="棹帆 张" userId="3a53bcb53a81715f" providerId="LiveId" clId="{303D824C-CA32-5DA3-B2AC-3881015A3C08}" dt="2025-11-15T17:27:03.030" v="6666" actId="20577"/>
          <ac:spMkLst>
            <pc:docMk/>
            <pc:sldMk cId="1462250008" sldId="491"/>
            <ac:spMk id="10" creationId="{0203A4EF-4306-9E8E-8767-AD1E8C98A1FF}"/>
          </ac:spMkLst>
        </pc:spChg>
        <pc:spChg chg="mod">
          <ac:chgData name="棹帆 张" userId="3a53bcb53a81715f" providerId="LiveId" clId="{303D824C-CA32-5DA3-B2AC-3881015A3C08}" dt="2025-11-12T04:59:43.605" v="5169" actId="20577"/>
          <ac:spMkLst>
            <pc:docMk/>
            <pc:sldMk cId="1462250008" sldId="491"/>
            <ac:spMk id="11" creationId="{6D1B90DB-62A8-54AC-51CF-6D091DE91469}"/>
          </ac:spMkLst>
        </pc:spChg>
        <pc:spChg chg="add mod">
          <ac:chgData name="棹帆 张" userId="3a53bcb53a81715f" providerId="LiveId" clId="{303D824C-CA32-5DA3-B2AC-3881015A3C08}" dt="2025-11-12T10:33:16.489" v="5671" actId="20577"/>
          <ac:spMkLst>
            <pc:docMk/>
            <pc:sldMk cId="1462250008" sldId="491"/>
            <ac:spMk id="12" creationId="{6703841B-E896-1669-1004-830EF48B62C6}"/>
          </ac:spMkLst>
        </pc:spChg>
        <pc:picChg chg="add mod">
          <ac:chgData name="棹帆 张" userId="3a53bcb53a81715f" providerId="LiveId" clId="{303D824C-CA32-5DA3-B2AC-3881015A3C08}" dt="2025-11-12T04:31:06.749" v="5030" actId="1076"/>
          <ac:picMkLst>
            <pc:docMk/>
            <pc:sldMk cId="1462250008" sldId="491"/>
            <ac:picMk id="6" creationId="{154BF2FA-1728-1418-D021-7E14E8381411}"/>
          </ac:picMkLst>
        </pc:picChg>
        <pc:picChg chg="add mod">
          <ac:chgData name="棹帆 张" userId="3a53bcb53a81715f" providerId="LiveId" clId="{303D824C-CA32-5DA3-B2AC-3881015A3C08}" dt="2025-11-12T04:31:37.681" v="5034" actId="1076"/>
          <ac:picMkLst>
            <pc:docMk/>
            <pc:sldMk cId="1462250008" sldId="491"/>
            <ac:picMk id="7" creationId="{CB964F70-850B-A74A-11F2-B80AFF1AEFE4}"/>
          </ac:picMkLst>
        </pc:picChg>
        <pc:picChg chg="add mod">
          <ac:chgData name="棹帆 张" userId="3a53bcb53a81715f" providerId="LiveId" clId="{303D824C-CA32-5DA3-B2AC-3881015A3C08}" dt="2025-11-12T10:30:47.085" v="5570" actId="14100"/>
          <ac:picMkLst>
            <pc:docMk/>
            <pc:sldMk cId="1462250008" sldId="491"/>
            <ac:picMk id="8" creationId="{3E60D592-3102-994B-3FFE-183AEFC883BA}"/>
          </ac:picMkLst>
        </pc:picChg>
      </pc:sldChg>
      <pc:sldChg chg="addSp delSp modSp add mod ord modShow">
        <pc:chgData name="棹帆 张" userId="3a53bcb53a81715f" providerId="LiveId" clId="{303D824C-CA32-5DA3-B2AC-3881015A3C08}" dt="2025-11-20T13:02:29.024" v="7732" actId="729"/>
        <pc:sldMkLst>
          <pc:docMk/>
          <pc:sldMk cId="128573181" sldId="492"/>
        </pc:sldMkLst>
        <pc:spChg chg="mod">
          <ac:chgData name="棹帆 张" userId="3a53bcb53a81715f" providerId="LiveId" clId="{303D824C-CA32-5DA3-B2AC-3881015A3C08}" dt="2025-11-12T06:08:33.110" v="5194" actId="20577"/>
          <ac:spMkLst>
            <pc:docMk/>
            <pc:sldMk cId="128573181" sldId="492"/>
            <ac:spMk id="9" creationId="{65784758-F88A-1DAE-D8D1-0C60ACA1F382}"/>
          </ac:spMkLst>
        </pc:spChg>
        <pc:spChg chg="add mod">
          <ac:chgData name="棹帆 张" userId="3a53bcb53a81715f" providerId="LiveId" clId="{303D824C-CA32-5DA3-B2AC-3881015A3C08}" dt="2025-11-12T10:57:00.042" v="5739" actId="1076"/>
          <ac:spMkLst>
            <pc:docMk/>
            <pc:sldMk cId="128573181" sldId="492"/>
            <ac:spMk id="12" creationId="{036B227E-DE83-7824-0490-433B7D944C45}"/>
          </ac:spMkLst>
        </pc:spChg>
        <pc:picChg chg="add mod">
          <ac:chgData name="棹帆 张" userId="3a53bcb53a81715f" providerId="LiveId" clId="{303D824C-CA32-5DA3-B2AC-3881015A3C08}" dt="2025-11-20T13:00:15.818" v="7730" actId="1076"/>
          <ac:picMkLst>
            <pc:docMk/>
            <pc:sldMk cId="128573181" sldId="492"/>
            <ac:picMk id="2" creationId="{B7DA97FB-1E95-893B-6E93-576A3D5127E6}"/>
          </ac:picMkLst>
        </pc:picChg>
        <pc:picChg chg="add mod">
          <ac:chgData name="棹帆 张" userId="3a53bcb53a81715f" providerId="LiveId" clId="{303D824C-CA32-5DA3-B2AC-3881015A3C08}" dt="2025-11-20T13:01:02.198" v="7731" actId="1076"/>
          <ac:picMkLst>
            <pc:docMk/>
            <pc:sldMk cId="128573181" sldId="492"/>
            <ac:picMk id="3" creationId="{63FAE37C-B316-3F7B-4EA7-09B6A3A8BFED}"/>
          </ac:picMkLst>
        </pc:picChg>
      </pc:sldChg>
      <pc:sldChg chg="addSp delSp modSp add mod">
        <pc:chgData name="棹帆 张" userId="3a53bcb53a81715f" providerId="LiveId" clId="{303D824C-CA32-5DA3-B2AC-3881015A3C08}" dt="2025-11-20T12:57:14.046" v="7729" actId="20577"/>
        <pc:sldMkLst>
          <pc:docMk/>
          <pc:sldMk cId="172661615" sldId="493"/>
        </pc:sldMkLst>
        <pc:spChg chg="add mod">
          <ac:chgData name="棹帆 张" userId="3a53bcb53a81715f" providerId="LiveId" clId="{303D824C-CA32-5DA3-B2AC-3881015A3C08}" dt="2025-11-20T12:57:14.046" v="7729" actId="20577"/>
          <ac:spMkLst>
            <pc:docMk/>
            <pc:sldMk cId="172661615" sldId="493"/>
            <ac:spMk id="6" creationId="{53C20ECA-276D-3682-1F59-47BA310572A5}"/>
          </ac:spMkLst>
        </pc:spChg>
        <pc:spChg chg="add mod">
          <ac:chgData name="棹帆 张" userId="3a53bcb53a81715f" providerId="LiveId" clId="{303D824C-CA32-5DA3-B2AC-3881015A3C08}" dt="2025-11-15T17:27:08.351" v="6668" actId="20577"/>
          <ac:spMkLst>
            <pc:docMk/>
            <pc:sldMk cId="172661615" sldId="493"/>
            <ac:spMk id="8" creationId="{44F1AC5A-EBD5-74C8-F2B2-7CD00A73B450}"/>
          </ac:spMkLst>
        </pc:spChg>
        <pc:spChg chg="mod">
          <ac:chgData name="棹帆 张" userId="3a53bcb53a81715f" providerId="LiveId" clId="{303D824C-CA32-5DA3-B2AC-3881015A3C08}" dt="2025-11-12T06:12:34.506" v="5217" actId="20577"/>
          <ac:spMkLst>
            <pc:docMk/>
            <pc:sldMk cId="172661615" sldId="493"/>
            <ac:spMk id="9" creationId="{4CD0D53E-ACA7-96B8-EBF1-A8E6D2D34CDF}"/>
          </ac:spMkLst>
        </pc:spChg>
        <pc:picChg chg="add mod">
          <ac:chgData name="棹帆 张" userId="3a53bcb53a81715f" providerId="LiveId" clId="{303D824C-CA32-5DA3-B2AC-3881015A3C08}" dt="2025-11-12T09:09:15.368" v="5480" actId="1076"/>
          <ac:picMkLst>
            <pc:docMk/>
            <pc:sldMk cId="172661615" sldId="493"/>
            <ac:picMk id="7" creationId="{988281E7-08BA-D9EC-0162-497E05A68C1B}"/>
          </ac:picMkLst>
        </pc:picChg>
        <pc:picChg chg="add mod">
          <ac:chgData name="棹帆 张" userId="3a53bcb53a81715f" providerId="LiveId" clId="{303D824C-CA32-5DA3-B2AC-3881015A3C08}" dt="2025-11-12T09:26:06.110" v="5569" actId="1076"/>
          <ac:picMkLst>
            <pc:docMk/>
            <pc:sldMk cId="172661615" sldId="493"/>
            <ac:picMk id="10" creationId="{399506A5-4BF7-C99F-157A-6CDA6D96480D}"/>
          </ac:picMkLst>
        </pc:picChg>
        <pc:picChg chg="add mod">
          <ac:chgData name="棹帆 张" userId="3a53bcb53a81715f" providerId="LiveId" clId="{303D824C-CA32-5DA3-B2AC-3881015A3C08}" dt="2025-11-12T09:26:03.544" v="5568" actId="1076"/>
          <ac:picMkLst>
            <pc:docMk/>
            <pc:sldMk cId="172661615" sldId="493"/>
            <ac:picMk id="11" creationId="{C2E763DE-2667-5417-C497-12B79B92488D}"/>
          </ac:picMkLst>
        </pc:picChg>
        <pc:picChg chg="add mod">
          <ac:chgData name="棹帆 张" userId="3a53bcb53a81715f" providerId="LiveId" clId="{303D824C-CA32-5DA3-B2AC-3881015A3C08}" dt="2025-11-12T09:26:00.578" v="5567" actId="1076"/>
          <ac:picMkLst>
            <pc:docMk/>
            <pc:sldMk cId="172661615" sldId="493"/>
            <ac:picMk id="12" creationId="{EF9021DA-9CD3-F1E0-559A-1E1C1E39B9A0}"/>
          </ac:picMkLst>
        </pc:picChg>
        <pc:picChg chg="add mod">
          <ac:chgData name="棹帆 张" userId="3a53bcb53a81715f" providerId="LiveId" clId="{303D824C-CA32-5DA3-B2AC-3881015A3C08}" dt="2025-11-12T09:10:38.442" v="5517" actId="1076"/>
          <ac:picMkLst>
            <pc:docMk/>
            <pc:sldMk cId="172661615" sldId="493"/>
            <ac:picMk id="13" creationId="{392B4311-3EAE-CA53-4F48-E04E49FBADD2}"/>
          </ac:picMkLst>
        </pc:picChg>
        <pc:picChg chg="add mod">
          <ac:chgData name="棹帆 张" userId="3a53bcb53a81715f" providerId="LiveId" clId="{303D824C-CA32-5DA3-B2AC-3881015A3C08}" dt="2025-11-12T09:11:13.557" v="5520" actId="14100"/>
          <ac:picMkLst>
            <pc:docMk/>
            <pc:sldMk cId="172661615" sldId="493"/>
            <ac:picMk id="14" creationId="{EB028FEF-606B-F615-28A4-47D3FB9A5202}"/>
          </ac:picMkLst>
        </pc:picChg>
      </pc:sldChg>
      <pc:sldChg chg="modSp add mod ord modShow">
        <pc:chgData name="棹帆 张" userId="3a53bcb53a81715f" providerId="LiveId" clId="{303D824C-CA32-5DA3-B2AC-3881015A3C08}" dt="2025-11-12T11:06:44.177" v="5741" actId="729"/>
        <pc:sldMkLst>
          <pc:docMk/>
          <pc:sldMk cId="1508404236" sldId="494"/>
        </pc:sldMkLst>
        <pc:spChg chg="mod">
          <ac:chgData name="棹帆 张" userId="3a53bcb53a81715f" providerId="LiveId" clId="{303D824C-CA32-5DA3-B2AC-3881015A3C08}" dt="2025-11-12T06:35:14.922" v="5399" actId="20577"/>
          <ac:spMkLst>
            <pc:docMk/>
            <pc:sldMk cId="1508404236" sldId="494"/>
            <ac:spMk id="21" creationId="{6D499B52-F6C2-034B-C09E-6832BA6B6F49}"/>
          </ac:spMkLst>
        </pc:spChg>
      </pc:sldChg>
      <pc:sldChg chg="addSp delSp modSp add mod modShow modNotesTx">
        <pc:chgData name="棹帆 张" userId="3a53bcb53a81715f" providerId="LiveId" clId="{303D824C-CA32-5DA3-B2AC-3881015A3C08}" dt="2025-11-12T11:18:05.194" v="6003" actId="20577"/>
        <pc:sldMkLst>
          <pc:docMk/>
          <pc:sldMk cId="1343980217" sldId="495"/>
        </pc:sldMkLst>
        <pc:spChg chg="mod">
          <ac:chgData name="棹帆 张" userId="3a53bcb53a81715f" providerId="LiveId" clId="{303D824C-CA32-5DA3-B2AC-3881015A3C08}" dt="2025-11-12T10:47:51.758" v="5715" actId="20577"/>
          <ac:spMkLst>
            <pc:docMk/>
            <pc:sldMk cId="1343980217" sldId="495"/>
            <ac:spMk id="9" creationId="{17E8007B-33D0-5327-A6C2-75CA5B318580}"/>
          </ac:spMkLst>
        </pc:spChg>
        <pc:picChg chg="add mod">
          <ac:chgData name="棹帆 张" userId="3a53bcb53a81715f" providerId="LiveId" clId="{303D824C-CA32-5DA3-B2AC-3881015A3C08}" dt="2025-11-12T10:48:31.071" v="5721" actId="1076"/>
          <ac:picMkLst>
            <pc:docMk/>
            <pc:sldMk cId="1343980217" sldId="495"/>
            <ac:picMk id="16" creationId="{61FF86AA-A4D4-8C47-A0D7-397DFFDF8F90}"/>
          </ac:picMkLst>
        </pc:picChg>
      </pc:sldChg>
      <pc:sldChg chg="add">
        <pc:chgData name="棹帆 张" userId="3a53bcb53a81715f" providerId="LiveId" clId="{303D824C-CA32-5DA3-B2AC-3881015A3C08}" dt="2025-11-12T10:39:02.669" v="5685"/>
        <pc:sldMkLst>
          <pc:docMk/>
          <pc:sldMk cId="2628248191" sldId="496"/>
        </pc:sldMkLst>
      </pc:sldChg>
      <pc:sldChg chg="addSp modSp add mod ord modNotesTx">
        <pc:chgData name="棹帆 张" userId="3a53bcb53a81715f" providerId="LiveId" clId="{303D824C-CA32-5DA3-B2AC-3881015A3C08}" dt="2025-11-12T11:04:40.470" v="5740" actId="20577"/>
        <pc:sldMkLst>
          <pc:docMk/>
          <pc:sldMk cId="1208520180" sldId="497"/>
        </pc:sldMkLst>
        <pc:spChg chg="mod">
          <ac:chgData name="棹帆 张" userId="3a53bcb53a81715f" providerId="LiveId" clId="{303D824C-CA32-5DA3-B2AC-3881015A3C08}" dt="2025-11-12T10:47:44.591" v="5706" actId="20577"/>
          <ac:spMkLst>
            <pc:docMk/>
            <pc:sldMk cId="1208520180" sldId="497"/>
            <ac:spMk id="9" creationId="{7874FDFA-290E-C843-8B31-A3E71AFB848C}"/>
          </ac:spMkLst>
        </pc:spChg>
        <pc:picChg chg="add mod">
          <ac:chgData name="棹帆 张" userId="3a53bcb53a81715f" providerId="LiveId" clId="{303D824C-CA32-5DA3-B2AC-3881015A3C08}" dt="2025-11-12T10:50:36.422" v="5726" actId="1076"/>
          <ac:picMkLst>
            <pc:docMk/>
            <pc:sldMk cId="1208520180" sldId="497"/>
            <ac:picMk id="2" creationId="{24F38497-0C54-7474-9C76-0770D9C17CD0}"/>
          </ac:picMkLst>
        </pc:picChg>
        <pc:picChg chg="mod">
          <ac:chgData name="棹帆 张" userId="3a53bcb53a81715f" providerId="LiveId" clId="{303D824C-CA32-5DA3-B2AC-3881015A3C08}" dt="2025-11-12T10:50:34.473" v="5725" actId="1076"/>
          <ac:picMkLst>
            <pc:docMk/>
            <pc:sldMk cId="1208520180" sldId="497"/>
            <ac:picMk id="3" creationId="{CFA31A96-487D-0A16-7202-581131BDD470}"/>
          </ac:picMkLst>
        </pc:picChg>
      </pc:sldChg>
      <pc:sldChg chg="addSp delSp modSp add mod ord modNotesTx">
        <pc:chgData name="棹帆 张" userId="3a53bcb53a81715f" providerId="LiveId" clId="{303D824C-CA32-5DA3-B2AC-3881015A3C08}" dt="2025-11-15T17:27:14.709" v="6670" actId="20577"/>
        <pc:sldMkLst>
          <pc:docMk/>
          <pc:sldMk cId="1582101721" sldId="498"/>
        </pc:sldMkLst>
        <pc:spChg chg="mod">
          <ac:chgData name="棹帆 张" userId="3a53bcb53a81715f" providerId="LiveId" clId="{303D824C-CA32-5DA3-B2AC-3881015A3C08}" dt="2025-11-15T16:27:14.325" v="6363" actId="20577"/>
          <ac:spMkLst>
            <pc:docMk/>
            <pc:sldMk cId="1582101721" sldId="498"/>
            <ac:spMk id="9" creationId="{429B8580-8E4E-1C7B-4BBC-32A7B456E807}"/>
          </ac:spMkLst>
        </pc:spChg>
        <pc:spChg chg="add mod">
          <ac:chgData name="棹帆 张" userId="3a53bcb53a81715f" providerId="LiveId" clId="{303D824C-CA32-5DA3-B2AC-3881015A3C08}" dt="2025-11-15T16:45:11.191" v="6431" actId="14100"/>
          <ac:spMkLst>
            <pc:docMk/>
            <pc:sldMk cId="1582101721" sldId="498"/>
            <ac:spMk id="14" creationId="{1C06BC5E-286C-1B72-B292-FBF5E2FBC40E}"/>
          </ac:spMkLst>
        </pc:spChg>
        <pc:spChg chg="add mod">
          <ac:chgData name="棹帆 张" userId="3a53bcb53a81715f" providerId="LiveId" clId="{303D824C-CA32-5DA3-B2AC-3881015A3C08}" dt="2025-11-15T16:45:59.888" v="6439" actId="1076"/>
          <ac:spMkLst>
            <pc:docMk/>
            <pc:sldMk cId="1582101721" sldId="498"/>
            <ac:spMk id="15" creationId="{F3B6638B-EFDE-BF05-57BA-7C830E1424F0}"/>
          </ac:spMkLst>
        </pc:spChg>
        <pc:spChg chg="add mod">
          <ac:chgData name="棹帆 张" userId="3a53bcb53a81715f" providerId="LiveId" clId="{303D824C-CA32-5DA3-B2AC-3881015A3C08}" dt="2025-11-15T16:55:22.161" v="6499" actId="14100"/>
          <ac:spMkLst>
            <pc:docMk/>
            <pc:sldMk cId="1582101721" sldId="498"/>
            <ac:spMk id="16" creationId="{835C536E-C94B-064A-8B81-910F44D8E6D7}"/>
          </ac:spMkLst>
        </pc:spChg>
        <pc:spChg chg="add mod">
          <ac:chgData name="棹帆 张" userId="3a53bcb53a81715f" providerId="LiveId" clId="{303D824C-CA32-5DA3-B2AC-3881015A3C08}" dt="2025-11-15T16:55:58.524" v="6508" actId="1076"/>
          <ac:spMkLst>
            <pc:docMk/>
            <pc:sldMk cId="1582101721" sldId="498"/>
            <ac:spMk id="18" creationId="{3A3D480E-86D7-DA18-2B63-52D30B3A1CDD}"/>
          </ac:spMkLst>
        </pc:spChg>
        <pc:spChg chg="add mod">
          <ac:chgData name="棹帆 张" userId="3a53bcb53a81715f" providerId="LiveId" clId="{303D824C-CA32-5DA3-B2AC-3881015A3C08}" dt="2025-11-15T16:54:00.973" v="6476" actId="20577"/>
          <ac:spMkLst>
            <pc:docMk/>
            <pc:sldMk cId="1582101721" sldId="498"/>
            <ac:spMk id="19" creationId="{AB01098B-CF84-432A-6145-8F0ABC057462}"/>
          </ac:spMkLst>
        </pc:spChg>
        <pc:spChg chg="add mod">
          <ac:chgData name="棹帆 张" userId="3a53bcb53a81715f" providerId="LiveId" clId="{303D824C-CA32-5DA3-B2AC-3881015A3C08}" dt="2025-11-15T16:56:06.742" v="6510" actId="1076"/>
          <ac:spMkLst>
            <pc:docMk/>
            <pc:sldMk cId="1582101721" sldId="498"/>
            <ac:spMk id="21" creationId="{7F046D30-5944-55E7-DCB4-940C12FD8B87}"/>
          </ac:spMkLst>
        </pc:spChg>
        <pc:spChg chg="add mod">
          <ac:chgData name="棹帆 张" userId="3a53bcb53a81715f" providerId="LiveId" clId="{303D824C-CA32-5DA3-B2AC-3881015A3C08}" dt="2025-11-15T17:27:14.709" v="6670" actId="20577"/>
          <ac:spMkLst>
            <pc:docMk/>
            <pc:sldMk cId="1582101721" sldId="498"/>
            <ac:spMk id="23" creationId="{38B1AE2F-1EA4-9A80-71E4-64B592174831}"/>
          </ac:spMkLst>
        </pc:spChg>
        <pc:picChg chg="add mod">
          <ac:chgData name="棹帆 张" userId="3a53bcb53a81715f" providerId="LiveId" clId="{303D824C-CA32-5DA3-B2AC-3881015A3C08}" dt="2025-11-15T16:44:21.840" v="6413" actId="14100"/>
          <ac:picMkLst>
            <pc:docMk/>
            <pc:sldMk cId="1582101721" sldId="498"/>
            <ac:picMk id="3" creationId="{FA29EDB6-5C19-D7D6-C542-F9A0DB62F378}"/>
          </ac:picMkLst>
        </pc:picChg>
        <pc:picChg chg="add mod">
          <ac:chgData name="棹帆 张" userId="3a53bcb53a81715f" providerId="LiveId" clId="{303D824C-CA32-5DA3-B2AC-3881015A3C08}" dt="2025-11-15T16:45:05.490" v="6429" actId="1076"/>
          <ac:picMkLst>
            <pc:docMk/>
            <pc:sldMk cId="1582101721" sldId="498"/>
            <ac:picMk id="13" creationId="{610D805D-2CB4-D0F1-8400-3E60311BDBA2}"/>
          </ac:picMkLst>
        </pc:picChg>
        <pc:picChg chg="add mod">
          <ac:chgData name="棹帆 张" userId="3a53bcb53a81715f" providerId="LiveId" clId="{303D824C-CA32-5DA3-B2AC-3881015A3C08}" dt="2025-11-15T16:55:56.061" v="6507" actId="1076"/>
          <ac:picMkLst>
            <pc:docMk/>
            <pc:sldMk cId="1582101721" sldId="498"/>
            <ac:picMk id="17" creationId="{65F53804-C1F3-F9B0-2ACC-97A0106090F6}"/>
          </ac:picMkLst>
        </pc:picChg>
        <pc:picChg chg="add mod">
          <ac:chgData name="棹帆 张" userId="3a53bcb53a81715f" providerId="LiveId" clId="{303D824C-CA32-5DA3-B2AC-3881015A3C08}" dt="2025-11-15T16:54:25.542" v="6479" actId="1076"/>
          <ac:picMkLst>
            <pc:docMk/>
            <pc:sldMk cId="1582101721" sldId="498"/>
            <ac:picMk id="20" creationId="{18DB9521-0938-6DED-CCD4-61E48DC1C298}"/>
          </ac:picMkLst>
        </pc:picChg>
        <pc:picChg chg="add mod">
          <ac:chgData name="棹帆 张" userId="3a53bcb53a81715f" providerId="LiveId" clId="{303D824C-CA32-5DA3-B2AC-3881015A3C08}" dt="2025-11-15T16:56:03.759" v="6509" actId="1076"/>
          <ac:picMkLst>
            <pc:docMk/>
            <pc:sldMk cId="1582101721" sldId="498"/>
            <ac:picMk id="22" creationId="{1446405C-609B-3325-7498-96D7624C127B}"/>
          </ac:picMkLst>
        </pc:picChg>
      </pc:sldChg>
      <pc:sldChg chg="addSp delSp modSp add mod ord modNotesTx">
        <pc:chgData name="棹帆 张" userId="3a53bcb53a81715f" providerId="LiveId" clId="{303D824C-CA32-5DA3-B2AC-3881015A3C08}" dt="2025-11-15T17:27:19.868" v="6673" actId="20577"/>
        <pc:sldMkLst>
          <pc:docMk/>
          <pc:sldMk cId="3080135728" sldId="499"/>
        </pc:sldMkLst>
        <pc:spChg chg="mod">
          <ac:chgData name="棹帆 张" userId="3a53bcb53a81715f" providerId="LiveId" clId="{303D824C-CA32-5DA3-B2AC-3881015A3C08}" dt="2025-11-15T16:59:55.796" v="6522" actId="20577"/>
          <ac:spMkLst>
            <pc:docMk/>
            <pc:sldMk cId="3080135728" sldId="499"/>
            <ac:spMk id="9" creationId="{63BEAA01-9E0B-FB5B-B2C2-E52151CFE393}"/>
          </ac:spMkLst>
        </pc:spChg>
        <pc:spChg chg="mod">
          <ac:chgData name="棹帆 张" userId="3a53bcb53a81715f" providerId="LiveId" clId="{303D824C-CA32-5DA3-B2AC-3881015A3C08}" dt="2025-11-15T17:27:19.868" v="6673" actId="20577"/>
          <ac:spMkLst>
            <pc:docMk/>
            <pc:sldMk cId="3080135728" sldId="499"/>
            <ac:spMk id="10" creationId="{4D734A26-0E69-F096-E5F2-22598EE899B6}"/>
          </ac:spMkLst>
        </pc:spChg>
        <pc:spChg chg="mod">
          <ac:chgData name="棹帆 张" userId="3a53bcb53a81715f" providerId="LiveId" clId="{303D824C-CA32-5DA3-B2AC-3881015A3C08}" dt="2025-11-15T17:07:13.802" v="6638" actId="20577"/>
          <ac:spMkLst>
            <pc:docMk/>
            <pc:sldMk cId="3080135728" sldId="499"/>
            <ac:spMk id="14" creationId="{BA170F5F-B724-465B-2DBF-529387BCDC0E}"/>
          </ac:spMkLst>
        </pc:spChg>
        <pc:spChg chg="mod">
          <ac:chgData name="棹帆 张" userId="3a53bcb53a81715f" providerId="LiveId" clId="{303D824C-CA32-5DA3-B2AC-3881015A3C08}" dt="2025-11-15T17:07:07.715" v="6634" actId="14100"/>
          <ac:spMkLst>
            <pc:docMk/>
            <pc:sldMk cId="3080135728" sldId="499"/>
            <ac:spMk id="16" creationId="{5516758A-F382-6F10-2AFA-499349004EF1}"/>
          </ac:spMkLst>
        </pc:spChg>
        <pc:picChg chg="add mod">
          <ac:chgData name="棹帆 张" userId="3a53bcb53a81715f" providerId="LiveId" clId="{303D824C-CA32-5DA3-B2AC-3881015A3C08}" dt="2025-11-15T17:05:21.429" v="6574" actId="14100"/>
          <ac:picMkLst>
            <pc:docMk/>
            <pc:sldMk cId="3080135728" sldId="499"/>
            <ac:picMk id="2" creationId="{D8CB8152-A7E3-1D7C-68A1-B0372BE7B912}"/>
          </ac:picMkLst>
        </pc:picChg>
        <pc:picChg chg="add mod modCrop">
          <ac:chgData name="棹帆 张" userId="3a53bcb53a81715f" providerId="LiveId" clId="{303D824C-CA32-5DA3-B2AC-3881015A3C08}" dt="2025-11-15T17:06:17.485" v="6599" actId="1035"/>
          <ac:picMkLst>
            <pc:docMk/>
            <pc:sldMk cId="3080135728" sldId="499"/>
            <ac:picMk id="6" creationId="{0A59B4F6-1465-8F21-32C9-1A72BA4A5CE6}"/>
          </ac:picMkLst>
        </pc:picChg>
      </pc:sldChg>
      <pc:sldChg chg="addSp delSp modSp add mod">
        <pc:chgData name="棹帆 张" userId="3a53bcb53a81715f" providerId="LiveId" clId="{303D824C-CA32-5DA3-B2AC-3881015A3C08}" dt="2025-11-20T11:36:37.733" v="7543" actId="732"/>
        <pc:sldMkLst>
          <pc:docMk/>
          <pc:sldMk cId="3085541393" sldId="500"/>
        </pc:sldMkLst>
        <pc:spChg chg="mod">
          <ac:chgData name="棹帆 张" userId="3a53bcb53a81715f" providerId="LiveId" clId="{303D824C-CA32-5DA3-B2AC-3881015A3C08}" dt="2025-11-20T09:10:39.430" v="7049" actId="20577"/>
          <ac:spMkLst>
            <pc:docMk/>
            <pc:sldMk cId="3085541393" sldId="500"/>
            <ac:spMk id="2" creationId="{74A12652-352D-0C70-C174-7CB699E3A202}"/>
          </ac:spMkLst>
        </pc:spChg>
        <pc:spChg chg="mod">
          <ac:chgData name="棹帆 张" userId="3a53bcb53a81715f" providerId="LiveId" clId="{303D824C-CA32-5DA3-B2AC-3881015A3C08}" dt="2025-11-20T09:30:55.883" v="7176" actId="1076"/>
          <ac:spMkLst>
            <pc:docMk/>
            <pc:sldMk cId="3085541393" sldId="500"/>
            <ac:spMk id="7" creationId="{6FCB214E-4246-790F-BB14-229BAC004BC1}"/>
          </ac:spMkLst>
        </pc:spChg>
        <pc:spChg chg="mod">
          <ac:chgData name="棹帆 张" userId="3a53bcb53a81715f" providerId="LiveId" clId="{303D824C-CA32-5DA3-B2AC-3881015A3C08}" dt="2025-11-20T09:30:55.883" v="7176" actId="1076"/>
          <ac:spMkLst>
            <pc:docMk/>
            <pc:sldMk cId="3085541393" sldId="500"/>
            <ac:spMk id="8" creationId="{9DE58D86-2687-FA60-A0DC-033182AF8D56}"/>
          </ac:spMkLst>
        </pc:spChg>
        <pc:spChg chg="mod">
          <ac:chgData name="棹帆 张" userId="3a53bcb53a81715f" providerId="LiveId" clId="{303D824C-CA32-5DA3-B2AC-3881015A3C08}" dt="2025-11-20T09:30:55.883" v="7176" actId="1076"/>
          <ac:spMkLst>
            <pc:docMk/>
            <pc:sldMk cId="3085541393" sldId="500"/>
            <ac:spMk id="9" creationId="{153BA4A5-1687-75F6-0F39-BE44CBA7996E}"/>
          </ac:spMkLst>
        </pc:spChg>
        <pc:spChg chg="mod">
          <ac:chgData name="棹帆 张" userId="3a53bcb53a81715f" providerId="LiveId" clId="{303D824C-CA32-5DA3-B2AC-3881015A3C08}" dt="2025-11-20T09:30:55.883" v="7176" actId="1076"/>
          <ac:spMkLst>
            <pc:docMk/>
            <pc:sldMk cId="3085541393" sldId="500"/>
            <ac:spMk id="10" creationId="{988C6EE7-2C21-6DD8-4A5D-7E5E8CF06C98}"/>
          </ac:spMkLst>
        </pc:spChg>
        <pc:spChg chg="mod">
          <ac:chgData name="棹帆 张" userId="3a53bcb53a81715f" providerId="LiveId" clId="{303D824C-CA32-5DA3-B2AC-3881015A3C08}" dt="2025-11-20T09:06:50.406" v="6984" actId="14100"/>
          <ac:spMkLst>
            <pc:docMk/>
            <pc:sldMk cId="3085541393" sldId="500"/>
            <ac:spMk id="13" creationId="{911BF7D6-74D6-8F59-5878-CC4F151AFD25}"/>
          </ac:spMkLst>
        </pc:spChg>
        <pc:spChg chg="add mod">
          <ac:chgData name="棹帆 张" userId="3a53bcb53a81715f" providerId="LiveId" clId="{303D824C-CA32-5DA3-B2AC-3881015A3C08}" dt="2025-11-20T09:44:23.734" v="7228" actId="20577"/>
          <ac:spMkLst>
            <pc:docMk/>
            <pc:sldMk cId="3085541393" sldId="500"/>
            <ac:spMk id="17" creationId="{B7D39BAC-66BA-5A8B-50F0-31F0110614D0}"/>
          </ac:spMkLst>
        </pc:spChg>
        <pc:picChg chg="mod modCrop">
          <ac:chgData name="棹帆 张" userId="3a53bcb53a81715f" providerId="LiveId" clId="{303D824C-CA32-5DA3-B2AC-3881015A3C08}" dt="2025-11-20T09:42:57.804" v="7185" actId="1076"/>
          <ac:picMkLst>
            <pc:docMk/>
            <pc:sldMk cId="3085541393" sldId="500"/>
            <ac:picMk id="6" creationId="{6D70A38A-97A5-9E2C-D2A9-BEBB9CC611E1}"/>
          </ac:picMkLst>
        </pc:picChg>
        <pc:picChg chg="add mod modCrop">
          <ac:chgData name="棹帆 张" userId="3a53bcb53a81715f" providerId="LiveId" clId="{303D824C-CA32-5DA3-B2AC-3881015A3C08}" dt="2025-11-20T11:36:37.733" v="7543" actId="732"/>
          <ac:picMkLst>
            <pc:docMk/>
            <pc:sldMk cId="3085541393" sldId="500"/>
            <ac:picMk id="11" creationId="{1E62C6E1-C961-C6DC-DC02-5CA1C977BF24}"/>
          </ac:picMkLst>
        </pc:picChg>
        <pc:picChg chg="add mod">
          <ac:chgData name="棹帆 张" userId="3a53bcb53a81715f" providerId="LiveId" clId="{303D824C-CA32-5DA3-B2AC-3881015A3C08}" dt="2025-11-20T09:10:42.339" v="7050" actId="1076"/>
          <ac:picMkLst>
            <pc:docMk/>
            <pc:sldMk cId="3085541393" sldId="500"/>
            <ac:picMk id="14" creationId="{1EE3BB84-B39E-CFCF-015B-9814AFC205FA}"/>
          </ac:picMkLst>
        </pc:picChg>
        <pc:picChg chg="add del mod modCrop">
          <ac:chgData name="棹帆 张" userId="3a53bcb53a81715f" providerId="LiveId" clId="{303D824C-CA32-5DA3-B2AC-3881015A3C08}" dt="2025-11-20T09:21:03.742" v="7140" actId="478"/>
          <ac:picMkLst>
            <pc:docMk/>
            <pc:sldMk cId="3085541393" sldId="500"/>
            <ac:picMk id="15" creationId="{39E9C443-E8A3-C674-D128-71D47F74F39C}"/>
          </ac:picMkLst>
        </pc:picChg>
        <pc:picChg chg="add del mod">
          <ac:chgData name="棹帆 张" userId="3a53bcb53a81715f" providerId="LiveId" clId="{303D824C-CA32-5DA3-B2AC-3881015A3C08}" dt="2025-11-20T09:21:44.669" v="7155" actId="478"/>
          <ac:picMkLst>
            <pc:docMk/>
            <pc:sldMk cId="3085541393" sldId="500"/>
            <ac:picMk id="16" creationId="{79195A4C-60F7-0C0E-6FBB-AB8981ECCDD2}"/>
          </ac:picMkLst>
        </pc:picChg>
        <pc:picChg chg="add mod">
          <ac:chgData name="棹帆 张" userId="3a53bcb53a81715f" providerId="LiveId" clId="{303D824C-CA32-5DA3-B2AC-3881015A3C08}" dt="2025-11-20T09:30:55.883" v="7176" actId="1076"/>
          <ac:picMkLst>
            <pc:docMk/>
            <pc:sldMk cId="3085541393" sldId="500"/>
            <ac:picMk id="18" creationId="{074754E6-8DFC-559B-9266-E41C202CF1A0}"/>
          </ac:picMkLst>
        </pc:picChg>
        <pc:picChg chg="add mod">
          <ac:chgData name="棹帆 张" userId="3a53bcb53a81715f" providerId="LiveId" clId="{303D824C-CA32-5DA3-B2AC-3881015A3C08}" dt="2025-11-20T09:30:55.883" v="7176" actId="1076"/>
          <ac:picMkLst>
            <pc:docMk/>
            <pc:sldMk cId="3085541393" sldId="500"/>
            <ac:picMk id="19" creationId="{E324D383-8859-A839-1585-31E48243BC40}"/>
          </ac:picMkLst>
        </pc:picChg>
        <pc:picChg chg="add mod">
          <ac:chgData name="棹帆 张" userId="3a53bcb53a81715f" providerId="LiveId" clId="{303D824C-CA32-5DA3-B2AC-3881015A3C08}" dt="2025-11-20T09:12:33.146" v="7060" actId="1076"/>
          <ac:picMkLst>
            <pc:docMk/>
            <pc:sldMk cId="3085541393" sldId="500"/>
            <ac:picMk id="21" creationId="{009AF050-706F-9104-1056-7702E55F951C}"/>
          </ac:picMkLst>
        </pc:picChg>
        <pc:picChg chg="add mod">
          <ac:chgData name="棹帆 张" userId="3a53bcb53a81715f" providerId="LiveId" clId="{303D824C-CA32-5DA3-B2AC-3881015A3C08}" dt="2025-11-20T09:15:56.879" v="7082" actId="1037"/>
          <ac:picMkLst>
            <pc:docMk/>
            <pc:sldMk cId="3085541393" sldId="500"/>
            <ac:picMk id="22" creationId="{74D10AAA-B987-2252-4135-45212D3EC52C}"/>
          </ac:picMkLst>
        </pc:picChg>
        <pc:picChg chg="add mod">
          <ac:chgData name="棹帆 张" userId="3a53bcb53a81715f" providerId="LiveId" clId="{303D824C-CA32-5DA3-B2AC-3881015A3C08}" dt="2025-11-20T09:30:55.883" v="7176" actId="1076"/>
          <ac:picMkLst>
            <pc:docMk/>
            <pc:sldMk cId="3085541393" sldId="500"/>
            <ac:picMk id="23" creationId="{B5947314-C639-149D-7E51-90170A44DF4B}"/>
          </ac:picMkLst>
        </pc:picChg>
        <pc:picChg chg="add mod">
          <ac:chgData name="棹帆 张" userId="3a53bcb53a81715f" providerId="LiveId" clId="{303D824C-CA32-5DA3-B2AC-3881015A3C08}" dt="2025-11-20T09:18:42.174" v="7095" actId="1076"/>
          <ac:picMkLst>
            <pc:docMk/>
            <pc:sldMk cId="3085541393" sldId="500"/>
            <ac:picMk id="24" creationId="{A5BC6B46-F6E3-2B1E-8B4A-F68DDE23F7D6}"/>
          </ac:picMkLst>
        </pc:picChg>
        <pc:picChg chg="add mod">
          <ac:chgData name="棹帆 张" userId="3a53bcb53a81715f" providerId="LiveId" clId="{303D824C-CA32-5DA3-B2AC-3881015A3C08}" dt="2025-11-20T09:30:55.883" v="7176" actId="1076"/>
          <ac:picMkLst>
            <pc:docMk/>
            <pc:sldMk cId="3085541393" sldId="500"/>
            <ac:picMk id="25" creationId="{9A294C4A-9848-2D31-86DE-E2B2F6180544}"/>
          </ac:picMkLst>
        </pc:picChg>
        <pc:picChg chg="add del mod">
          <ac:chgData name="棹帆 张" userId="3a53bcb53a81715f" providerId="LiveId" clId="{303D824C-CA32-5DA3-B2AC-3881015A3C08}" dt="2025-11-20T09:21:25.602" v="7149" actId="478"/>
          <ac:picMkLst>
            <pc:docMk/>
            <pc:sldMk cId="3085541393" sldId="500"/>
            <ac:picMk id="26" creationId="{18C83C20-88CA-BDB6-6027-9086A0817123}"/>
          </ac:picMkLst>
        </pc:picChg>
        <pc:picChg chg="add mod">
          <ac:chgData name="棹帆 张" userId="3a53bcb53a81715f" providerId="LiveId" clId="{303D824C-CA32-5DA3-B2AC-3881015A3C08}" dt="2025-11-20T09:42:57.804" v="7185" actId="1076"/>
          <ac:picMkLst>
            <pc:docMk/>
            <pc:sldMk cId="3085541393" sldId="500"/>
            <ac:picMk id="27" creationId="{AD0F0883-8414-8892-2991-61D94989976F}"/>
          </ac:picMkLst>
        </pc:picChg>
        <pc:picChg chg="add mod">
          <ac:chgData name="棹帆 张" userId="3a53bcb53a81715f" providerId="LiveId" clId="{303D824C-CA32-5DA3-B2AC-3881015A3C08}" dt="2025-11-20T09:42:57.804" v="7185" actId="1076"/>
          <ac:picMkLst>
            <pc:docMk/>
            <pc:sldMk cId="3085541393" sldId="500"/>
            <ac:picMk id="28" creationId="{41668FEA-CEF7-518F-D648-53D50D7BD575}"/>
          </ac:picMkLst>
        </pc:picChg>
        <pc:picChg chg="add mod">
          <ac:chgData name="棹帆 张" userId="3a53bcb53a81715f" providerId="LiveId" clId="{303D824C-CA32-5DA3-B2AC-3881015A3C08}" dt="2025-11-20T09:42:57.804" v="7185" actId="1076"/>
          <ac:picMkLst>
            <pc:docMk/>
            <pc:sldMk cId="3085541393" sldId="500"/>
            <ac:picMk id="29" creationId="{BA18B3DD-E4E4-EF56-2775-A214AC5CE606}"/>
          </ac:picMkLst>
        </pc:picChg>
        <pc:picChg chg="add mod">
          <ac:chgData name="棹帆 张" userId="3a53bcb53a81715f" providerId="LiveId" clId="{303D824C-CA32-5DA3-B2AC-3881015A3C08}" dt="2025-11-20T09:42:57.804" v="7185" actId="1076"/>
          <ac:picMkLst>
            <pc:docMk/>
            <pc:sldMk cId="3085541393" sldId="500"/>
            <ac:picMk id="30" creationId="{004C2CF3-91E2-8BD4-CFB6-B67B73BB58AE}"/>
          </ac:picMkLst>
        </pc:picChg>
        <pc:picChg chg="add del mod">
          <ac:chgData name="棹帆 张" userId="3a53bcb53a81715f" providerId="LiveId" clId="{303D824C-CA32-5DA3-B2AC-3881015A3C08}" dt="2025-11-20T09:43:12.114" v="7186" actId="478"/>
          <ac:picMkLst>
            <pc:docMk/>
            <pc:sldMk cId="3085541393" sldId="500"/>
            <ac:picMk id="32" creationId="{793F71FB-52D1-C44E-1F63-CB755F329191}"/>
          </ac:picMkLst>
        </pc:picChg>
        <pc:picChg chg="add mod">
          <ac:chgData name="棹帆 张" userId="3a53bcb53a81715f" providerId="LiveId" clId="{303D824C-CA32-5DA3-B2AC-3881015A3C08}" dt="2025-11-20T09:43:38.192" v="7195" actId="1076"/>
          <ac:picMkLst>
            <pc:docMk/>
            <pc:sldMk cId="3085541393" sldId="500"/>
            <ac:picMk id="34" creationId="{EB17B538-0B07-4B57-5982-8127099FF489}"/>
          </ac:picMkLst>
        </pc:picChg>
      </pc:sldChg>
      <pc:sldChg chg="addSp delSp modSp add mod modNotesTx">
        <pc:chgData name="棹帆 张" userId="3a53bcb53a81715f" providerId="LiveId" clId="{303D824C-CA32-5DA3-B2AC-3881015A3C08}" dt="2025-11-20T12:06:56.110" v="7627" actId="1076"/>
        <pc:sldMkLst>
          <pc:docMk/>
          <pc:sldMk cId="1620841679" sldId="501"/>
        </pc:sldMkLst>
        <pc:spChg chg="add mod">
          <ac:chgData name="棹帆 张" userId="3a53bcb53a81715f" providerId="LiveId" clId="{303D824C-CA32-5DA3-B2AC-3881015A3C08}" dt="2025-11-20T11:42:30.064" v="7553" actId="20577"/>
          <ac:spMkLst>
            <pc:docMk/>
            <pc:sldMk cId="1620841679" sldId="501"/>
            <ac:spMk id="2" creationId="{953095FB-ED06-C984-CD59-2E1C4A8A9541}"/>
          </ac:spMkLst>
        </pc:spChg>
        <pc:spChg chg="mod">
          <ac:chgData name="棹帆 张" userId="3a53bcb53a81715f" providerId="LiveId" clId="{303D824C-CA32-5DA3-B2AC-3881015A3C08}" dt="2025-11-20T11:42:58.427" v="7560" actId="1076"/>
          <ac:spMkLst>
            <pc:docMk/>
            <pc:sldMk cId="1620841679" sldId="501"/>
            <ac:spMk id="3" creationId="{393ED7BD-C234-C549-FC2E-8AECF2096795}"/>
          </ac:spMkLst>
        </pc:spChg>
        <pc:spChg chg="del">
          <ac:chgData name="棹帆 张" userId="3a53bcb53a81715f" providerId="LiveId" clId="{303D824C-CA32-5DA3-B2AC-3881015A3C08}" dt="2025-11-20T11:35:17.768" v="7537" actId="478"/>
          <ac:spMkLst>
            <pc:docMk/>
            <pc:sldMk cId="1620841679" sldId="501"/>
            <ac:spMk id="6" creationId="{DEC8601F-0E61-08E1-B335-2EA45DFFBD9B}"/>
          </ac:spMkLst>
        </pc:spChg>
        <pc:spChg chg="del">
          <ac:chgData name="棹帆 张" userId="3a53bcb53a81715f" providerId="LiveId" clId="{303D824C-CA32-5DA3-B2AC-3881015A3C08}" dt="2025-11-20T11:35:17.768" v="7537" actId="478"/>
          <ac:spMkLst>
            <pc:docMk/>
            <pc:sldMk cId="1620841679" sldId="501"/>
            <ac:spMk id="9" creationId="{46F6462F-9BDA-A20F-6ADB-ADCBD8FBC448}"/>
          </ac:spMkLst>
        </pc:spChg>
        <pc:spChg chg="mod">
          <ac:chgData name="棹帆 张" userId="3a53bcb53a81715f" providerId="LiveId" clId="{303D824C-CA32-5DA3-B2AC-3881015A3C08}" dt="2025-11-20T11:42:56.431" v="7559" actId="1076"/>
          <ac:spMkLst>
            <pc:docMk/>
            <pc:sldMk cId="1620841679" sldId="501"/>
            <ac:spMk id="12" creationId="{0592222E-01CE-81C8-94E7-E6E460540DD0}"/>
          </ac:spMkLst>
        </pc:spChg>
        <pc:spChg chg="del">
          <ac:chgData name="棹帆 张" userId="3a53bcb53a81715f" providerId="LiveId" clId="{303D824C-CA32-5DA3-B2AC-3881015A3C08}" dt="2025-11-20T11:35:17.768" v="7537" actId="478"/>
          <ac:spMkLst>
            <pc:docMk/>
            <pc:sldMk cId="1620841679" sldId="501"/>
            <ac:spMk id="14" creationId="{15703F93-67D1-D2B6-ACC5-4C79B19296ED}"/>
          </ac:spMkLst>
        </pc:spChg>
        <pc:spChg chg="del">
          <ac:chgData name="棹帆 张" userId="3a53bcb53a81715f" providerId="LiveId" clId="{303D824C-CA32-5DA3-B2AC-3881015A3C08}" dt="2025-11-20T11:35:17.768" v="7537" actId="478"/>
          <ac:spMkLst>
            <pc:docMk/>
            <pc:sldMk cId="1620841679" sldId="501"/>
            <ac:spMk id="15" creationId="{E95DEF43-E2F2-5245-67E9-146A22830E5C}"/>
          </ac:spMkLst>
        </pc:spChg>
        <pc:spChg chg="add mod">
          <ac:chgData name="棹帆 张" userId="3a53bcb53a81715f" providerId="LiveId" clId="{303D824C-CA32-5DA3-B2AC-3881015A3C08}" dt="2025-11-20T11:53:43.264" v="7588" actId="20577"/>
          <ac:spMkLst>
            <pc:docMk/>
            <pc:sldMk cId="1620841679" sldId="501"/>
            <ac:spMk id="16" creationId="{956CC615-A0BC-E9AB-FCBA-2A7E93E5F491}"/>
          </ac:spMkLst>
        </pc:spChg>
        <pc:spChg chg="del">
          <ac:chgData name="棹帆 张" userId="3a53bcb53a81715f" providerId="LiveId" clId="{303D824C-CA32-5DA3-B2AC-3881015A3C08}" dt="2025-11-20T11:35:17.768" v="7537" actId="478"/>
          <ac:spMkLst>
            <pc:docMk/>
            <pc:sldMk cId="1620841679" sldId="501"/>
            <ac:spMk id="19" creationId="{4B1EA4FD-9708-D4CB-6976-2BC26D33E510}"/>
          </ac:spMkLst>
        </pc:spChg>
        <pc:spChg chg="del">
          <ac:chgData name="棹帆 张" userId="3a53bcb53a81715f" providerId="LiveId" clId="{303D824C-CA32-5DA3-B2AC-3881015A3C08}" dt="2025-11-20T11:35:17.768" v="7537" actId="478"/>
          <ac:spMkLst>
            <pc:docMk/>
            <pc:sldMk cId="1620841679" sldId="501"/>
            <ac:spMk id="23" creationId="{5522EFB4-30AB-5F95-DE23-0FBD945E037E}"/>
          </ac:spMkLst>
        </pc:spChg>
        <pc:spChg chg="del">
          <ac:chgData name="棹帆 张" userId="3a53bcb53a81715f" providerId="LiveId" clId="{303D824C-CA32-5DA3-B2AC-3881015A3C08}" dt="2025-11-20T11:35:17.768" v="7537" actId="478"/>
          <ac:spMkLst>
            <pc:docMk/>
            <pc:sldMk cId="1620841679" sldId="501"/>
            <ac:spMk id="32" creationId="{A1F08BC4-FE52-9B84-D4A6-6B7DA2EF111E}"/>
          </ac:spMkLst>
        </pc:spChg>
        <pc:spChg chg="del">
          <ac:chgData name="棹帆 张" userId="3a53bcb53a81715f" providerId="LiveId" clId="{303D824C-CA32-5DA3-B2AC-3881015A3C08}" dt="2025-11-20T11:35:17.768" v="7537" actId="478"/>
          <ac:spMkLst>
            <pc:docMk/>
            <pc:sldMk cId="1620841679" sldId="501"/>
            <ac:spMk id="35" creationId="{DC9ABE62-4F9F-09D0-0CEE-7FE58DA627DE}"/>
          </ac:spMkLst>
        </pc:spChg>
        <pc:grpChg chg="del">
          <ac:chgData name="棹帆 张" userId="3a53bcb53a81715f" providerId="LiveId" clId="{303D824C-CA32-5DA3-B2AC-3881015A3C08}" dt="2025-11-20T11:35:17.768" v="7537" actId="478"/>
          <ac:grpSpMkLst>
            <pc:docMk/>
            <pc:sldMk cId="1620841679" sldId="501"/>
            <ac:grpSpMk id="13" creationId="{BD195AE5-DC2A-D717-4B6A-8F198098CBE6}"/>
          </ac:grpSpMkLst>
        </pc:grpChg>
        <pc:picChg chg="add mod">
          <ac:chgData name="棹帆 张" userId="3a53bcb53a81715f" providerId="LiveId" clId="{303D824C-CA32-5DA3-B2AC-3881015A3C08}" dt="2025-11-20T12:06:56.110" v="7627" actId="1076"/>
          <ac:picMkLst>
            <pc:docMk/>
            <pc:sldMk cId="1620841679" sldId="501"/>
            <ac:picMk id="7" creationId="{1F3BDF26-ED50-FBEF-ECDA-CA04D8608320}"/>
          </ac:picMkLst>
        </pc:picChg>
        <pc:picChg chg="del">
          <ac:chgData name="棹帆 张" userId="3a53bcb53a81715f" providerId="LiveId" clId="{303D824C-CA32-5DA3-B2AC-3881015A3C08}" dt="2025-11-20T11:35:17.768" v="7537" actId="478"/>
          <ac:picMkLst>
            <pc:docMk/>
            <pc:sldMk cId="1620841679" sldId="501"/>
            <ac:picMk id="8" creationId="{FF7038F4-73C0-D690-9BF1-A9584941F5DF}"/>
          </ac:picMkLst>
        </pc:picChg>
        <pc:picChg chg="add del mod">
          <ac:chgData name="棹帆 张" userId="3a53bcb53a81715f" providerId="LiveId" clId="{303D824C-CA32-5DA3-B2AC-3881015A3C08}" dt="2025-11-20T12:02:06.338" v="7593" actId="478"/>
          <ac:picMkLst>
            <pc:docMk/>
            <pc:sldMk cId="1620841679" sldId="501"/>
            <ac:picMk id="18" creationId="{CBECF832-5946-B0D1-3457-DCA3D8461C92}"/>
          </ac:picMkLst>
        </pc:picChg>
        <pc:picChg chg="del mod">
          <ac:chgData name="棹帆 张" userId="3a53bcb53a81715f" providerId="LiveId" clId="{303D824C-CA32-5DA3-B2AC-3881015A3C08}" dt="2025-11-20T11:41:48.749" v="7547" actId="478"/>
          <ac:picMkLst>
            <pc:docMk/>
            <pc:sldMk cId="1620841679" sldId="501"/>
            <ac:picMk id="21" creationId="{50417686-90C2-6808-C435-928308CDADC9}"/>
          </ac:picMkLst>
        </pc:picChg>
        <pc:picChg chg="mod">
          <ac:chgData name="棹帆 张" userId="3a53bcb53a81715f" providerId="LiveId" clId="{303D824C-CA32-5DA3-B2AC-3881015A3C08}" dt="2025-11-20T11:53:36.856" v="7586" actId="1076"/>
          <ac:picMkLst>
            <pc:docMk/>
            <pc:sldMk cId="1620841679" sldId="501"/>
            <ac:picMk id="22" creationId="{5157E4DC-07B4-8EEB-8B44-FABCDB71470A}"/>
          </ac:picMkLst>
        </pc:picChg>
        <pc:picChg chg="add mod">
          <ac:chgData name="棹帆 张" userId="3a53bcb53a81715f" providerId="LiveId" clId="{303D824C-CA32-5DA3-B2AC-3881015A3C08}" dt="2025-11-20T12:02:10.843" v="7596" actId="1076"/>
          <ac:picMkLst>
            <pc:docMk/>
            <pc:sldMk cId="1620841679" sldId="501"/>
            <ac:picMk id="24" creationId="{1C43F5F1-733C-C44C-6F6B-3885707E7BCB}"/>
          </ac:picMkLst>
        </pc:picChg>
        <pc:picChg chg="add mod">
          <ac:chgData name="棹帆 张" userId="3a53bcb53a81715f" providerId="LiveId" clId="{303D824C-CA32-5DA3-B2AC-3881015A3C08}" dt="2025-11-20T12:02:58.966" v="7603" actId="1076"/>
          <ac:picMkLst>
            <pc:docMk/>
            <pc:sldMk cId="1620841679" sldId="501"/>
            <ac:picMk id="25" creationId="{AC75FAE9-6277-9C1B-4E85-44DE9B4BB320}"/>
          </ac:picMkLst>
        </pc:picChg>
        <pc:picChg chg="add mod">
          <ac:chgData name="棹帆 张" userId="3a53bcb53a81715f" providerId="LiveId" clId="{303D824C-CA32-5DA3-B2AC-3881015A3C08}" dt="2025-11-20T12:02:56.850" v="7602" actId="1076"/>
          <ac:picMkLst>
            <pc:docMk/>
            <pc:sldMk cId="1620841679" sldId="501"/>
            <ac:picMk id="26" creationId="{C89DD3DC-A837-2457-2626-B138CA18F97A}"/>
          </ac:picMkLst>
        </pc:picChg>
        <pc:picChg chg="add mod">
          <ac:chgData name="棹帆 张" userId="3a53bcb53a81715f" providerId="LiveId" clId="{303D824C-CA32-5DA3-B2AC-3881015A3C08}" dt="2025-11-20T12:03:49.022" v="7610" actId="1076"/>
          <ac:picMkLst>
            <pc:docMk/>
            <pc:sldMk cId="1620841679" sldId="501"/>
            <ac:picMk id="30" creationId="{0E8A06D7-ED66-4782-8C4F-DC8A93F619AB}"/>
          </ac:picMkLst>
        </pc:picChg>
        <pc:picChg chg="add mod">
          <ac:chgData name="棹帆 张" userId="3a53bcb53a81715f" providerId="LiveId" clId="{303D824C-CA32-5DA3-B2AC-3881015A3C08}" dt="2025-11-20T12:04:30.291" v="7618" actId="1036"/>
          <ac:picMkLst>
            <pc:docMk/>
            <pc:sldMk cId="1620841679" sldId="501"/>
            <ac:picMk id="36" creationId="{0D1BC785-5C15-2B95-87CB-2345E2A9CB40}"/>
          </ac:picMkLst>
        </pc:picChg>
        <pc:picChg chg="add mod">
          <ac:chgData name="棹帆 张" userId="3a53bcb53a81715f" providerId="LiveId" clId="{303D824C-CA32-5DA3-B2AC-3881015A3C08}" dt="2025-11-20T12:05:01.719" v="7621" actId="14100"/>
          <ac:picMkLst>
            <pc:docMk/>
            <pc:sldMk cId="1620841679" sldId="501"/>
            <ac:picMk id="37" creationId="{623A05B6-706F-54D0-C09C-9C421C22B034}"/>
          </ac:picMkLst>
        </pc:picChg>
        <pc:picChg chg="add mod">
          <ac:chgData name="棹帆 张" userId="3a53bcb53a81715f" providerId="LiveId" clId="{303D824C-CA32-5DA3-B2AC-3881015A3C08}" dt="2025-11-20T12:06:48.061" v="7626" actId="1076"/>
          <ac:picMkLst>
            <pc:docMk/>
            <pc:sldMk cId="1620841679" sldId="501"/>
            <ac:picMk id="39" creationId="{9B4825C0-510C-4030-FBA2-B882C8E21CB6}"/>
          </ac:picMkLst>
        </pc:picChg>
        <pc:cxnChg chg="add mod">
          <ac:chgData name="棹帆 张" userId="3a53bcb53a81715f" providerId="LiveId" clId="{303D824C-CA32-5DA3-B2AC-3881015A3C08}" dt="2025-11-20T12:03:54.427" v="7612" actId="14100"/>
          <ac:cxnSpMkLst>
            <pc:docMk/>
            <pc:sldMk cId="1620841679" sldId="501"/>
            <ac:cxnSpMk id="29" creationId="{E6FC59FA-0CCB-1334-0567-FB1CB46245C9}"/>
          </ac:cxnSpMkLst>
        </pc:cxnChg>
        <pc:cxnChg chg="add mod">
          <ac:chgData name="棹帆 张" userId="3a53bcb53a81715f" providerId="LiveId" clId="{303D824C-CA32-5DA3-B2AC-3881015A3C08}" dt="2025-11-20T12:04:01.961" v="7614" actId="1076"/>
          <ac:cxnSpMkLst>
            <pc:docMk/>
            <pc:sldMk cId="1620841679" sldId="501"/>
            <ac:cxnSpMk id="34" creationId="{37434503-5867-3EAB-AF92-626FD9E935DC}"/>
          </ac:cxnSpMkLst>
        </pc:cxnChg>
        <pc:cxnChg chg="add mod">
          <ac:chgData name="棹帆 张" userId="3a53bcb53a81715f" providerId="LiveId" clId="{303D824C-CA32-5DA3-B2AC-3881015A3C08}" dt="2025-11-20T12:05:08.992" v="7623" actId="1076"/>
          <ac:cxnSpMkLst>
            <pc:docMk/>
            <pc:sldMk cId="1620841679" sldId="501"/>
            <ac:cxnSpMk id="38" creationId="{06520B55-8D3A-DBAB-1872-2DE18134220A}"/>
          </ac:cxnSpMkLst>
        </pc:cxnChg>
      </pc:sldChg>
      <pc:sldChg chg="addSp delSp modSp add mod">
        <pc:chgData name="棹帆 张" userId="3a53bcb53a81715f" providerId="LiveId" clId="{303D824C-CA32-5DA3-B2AC-3881015A3C08}" dt="2025-11-20T14:47:01.208" v="8339" actId="478"/>
        <pc:sldMkLst>
          <pc:docMk/>
          <pc:sldMk cId="1373658563" sldId="502"/>
        </pc:sldMkLst>
        <pc:spChg chg="mod">
          <ac:chgData name="棹帆 张" userId="3a53bcb53a81715f" providerId="LiveId" clId="{303D824C-CA32-5DA3-B2AC-3881015A3C08}" dt="2025-11-20T12:30:10.154" v="7636" actId="1076"/>
          <ac:spMkLst>
            <pc:docMk/>
            <pc:sldMk cId="1373658563" sldId="502"/>
            <ac:spMk id="7" creationId="{9F7CB027-CB56-ACA8-467F-2371B6E130B2}"/>
          </ac:spMkLst>
        </pc:spChg>
        <pc:spChg chg="mod">
          <ac:chgData name="棹帆 张" userId="3a53bcb53a81715f" providerId="LiveId" clId="{303D824C-CA32-5DA3-B2AC-3881015A3C08}" dt="2025-11-20T12:30:10.154" v="7636" actId="1076"/>
          <ac:spMkLst>
            <pc:docMk/>
            <pc:sldMk cId="1373658563" sldId="502"/>
            <ac:spMk id="8" creationId="{F648721D-9B6D-FF30-07C4-F5960B30193B}"/>
          </ac:spMkLst>
        </pc:spChg>
        <pc:spChg chg="mod">
          <ac:chgData name="棹帆 张" userId="3a53bcb53a81715f" providerId="LiveId" clId="{303D824C-CA32-5DA3-B2AC-3881015A3C08}" dt="2025-11-20T12:30:21.061" v="7640" actId="20577"/>
          <ac:spMkLst>
            <pc:docMk/>
            <pc:sldMk cId="1373658563" sldId="502"/>
            <ac:spMk id="9" creationId="{A69135E0-B639-5C67-B838-D30704A52C2E}"/>
          </ac:spMkLst>
        </pc:spChg>
        <pc:spChg chg="del">
          <ac:chgData name="棹帆 张" userId="3a53bcb53a81715f" providerId="LiveId" clId="{303D824C-CA32-5DA3-B2AC-3881015A3C08}" dt="2025-11-20T14:47:01.208" v="8339" actId="478"/>
          <ac:spMkLst>
            <pc:docMk/>
            <pc:sldMk cId="1373658563" sldId="502"/>
            <ac:spMk id="15" creationId="{7857E49E-D0BB-B259-DA20-18245B06A79E}"/>
          </ac:spMkLst>
        </pc:spChg>
        <pc:picChg chg="add del mod">
          <ac:chgData name="棹帆 张" userId="3a53bcb53a81715f" providerId="LiveId" clId="{303D824C-CA32-5DA3-B2AC-3881015A3C08}" dt="2025-11-20T14:39:50.676" v="8319" actId="478"/>
          <ac:picMkLst>
            <pc:docMk/>
            <pc:sldMk cId="1373658563" sldId="502"/>
            <ac:picMk id="3" creationId="{0DEEE752-E8FD-9FFC-DDC2-A0C628618B07}"/>
          </ac:picMkLst>
        </pc:picChg>
        <pc:picChg chg="mod">
          <ac:chgData name="棹帆 张" userId="3a53bcb53a81715f" providerId="LiveId" clId="{303D824C-CA32-5DA3-B2AC-3881015A3C08}" dt="2025-11-20T12:30:10.154" v="7636" actId="1076"/>
          <ac:picMkLst>
            <pc:docMk/>
            <pc:sldMk cId="1373658563" sldId="502"/>
            <ac:picMk id="10" creationId="{F26BD0D9-1394-074B-3F57-C031E5C6A004}"/>
          </ac:picMkLst>
        </pc:picChg>
        <pc:picChg chg="mod">
          <ac:chgData name="棹帆 张" userId="3a53bcb53a81715f" providerId="LiveId" clId="{303D824C-CA32-5DA3-B2AC-3881015A3C08}" dt="2025-11-20T12:30:10.154" v="7636" actId="1076"/>
          <ac:picMkLst>
            <pc:docMk/>
            <pc:sldMk cId="1373658563" sldId="502"/>
            <ac:picMk id="12" creationId="{797D7FE6-CC4E-C2F2-D171-2BD84D0C4865}"/>
          </ac:picMkLst>
        </pc:picChg>
        <pc:picChg chg="add del mod">
          <ac:chgData name="棹帆 张" userId="3a53bcb53a81715f" providerId="LiveId" clId="{303D824C-CA32-5DA3-B2AC-3881015A3C08}" dt="2025-11-20T14:46:17.482" v="8326" actId="478"/>
          <ac:picMkLst>
            <pc:docMk/>
            <pc:sldMk cId="1373658563" sldId="502"/>
            <ac:picMk id="13" creationId="{DCED7872-EE8C-5C6C-BAAA-5DC3DF775D90}"/>
          </ac:picMkLst>
        </pc:picChg>
        <pc:picChg chg="del">
          <ac:chgData name="棹帆 张" userId="3a53bcb53a81715f" providerId="LiveId" clId="{303D824C-CA32-5DA3-B2AC-3881015A3C08}" dt="2025-11-20T12:29:58.372" v="7630" actId="478"/>
          <ac:picMkLst>
            <pc:docMk/>
            <pc:sldMk cId="1373658563" sldId="502"/>
            <ac:picMk id="14" creationId="{BFDA39AD-E0AD-26C6-E1BC-70AABF7D3780}"/>
          </ac:picMkLst>
        </pc:picChg>
        <pc:picChg chg="mod">
          <ac:chgData name="棹帆 张" userId="3a53bcb53a81715f" providerId="LiveId" clId="{303D824C-CA32-5DA3-B2AC-3881015A3C08}" dt="2025-11-20T12:30:10.154" v="7636" actId="1076"/>
          <ac:picMkLst>
            <pc:docMk/>
            <pc:sldMk cId="1373658563" sldId="502"/>
            <ac:picMk id="16" creationId="{2D0EF790-70E3-2F58-6B5E-5340FBC66457}"/>
          </ac:picMkLst>
        </pc:picChg>
        <pc:picChg chg="mod">
          <ac:chgData name="棹帆 张" userId="3a53bcb53a81715f" providerId="LiveId" clId="{303D824C-CA32-5DA3-B2AC-3881015A3C08}" dt="2025-11-20T12:30:10.154" v="7636" actId="1076"/>
          <ac:picMkLst>
            <pc:docMk/>
            <pc:sldMk cId="1373658563" sldId="502"/>
            <ac:picMk id="18" creationId="{C8807062-74D1-A11D-4410-1AEB09B3CB8C}"/>
          </ac:picMkLst>
        </pc:picChg>
        <pc:picChg chg="mod">
          <ac:chgData name="棹帆 张" userId="3a53bcb53a81715f" providerId="LiveId" clId="{303D824C-CA32-5DA3-B2AC-3881015A3C08}" dt="2025-11-20T12:30:10.154" v="7636" actId="1076"/>
          <ac:picMkLst>
            <pc:docMk/>
            <pc:sldMk cId="1373658563" sldId="502"/>
            <ac:picMk id="19" creationId="{AAD93997-56AE-A35E-9DCE-811FDA481193}"/>
          </ac:picMkLst>
        </pc:picChg>
        <pc:picChg chg="mod">
          <ac:chgData name="棹帆 张" userId="3a53bcb53a81715f" providerId="LiveId" clId="{303D824C-CA32-5DA3-B2AC-3881015A3C08}" dt="2025-11-20T12:30:10.154" v="7636" actId="1076"/>
          <ac:picMkLst>
            <pc:docMk/>
            <pc:sldMk cId="1373658563" sldId="502"/>
            <ac:picMk id="21" creationId="{3B0802BC-7598-4EF2-06DC-088BAF2D5D8C}"/>
          </ac:picMkLst>
        </pc:picChg>
        <pc:picChg chg="mod">
          <ac:chgData name="棹帆 张" userId="3a53bcb53a81715f" providerId="LiveId" clId="{303D824C-CA32-5DA3-B2AC-3881015A3C08}" dt="2025-11-20T12:30:10.154" v="7636" actId="1076"/>
          <ac:picMkLst>
            <pc:docMk/>
            <pc:sldMk cId="1373658563" sldId="502"/>
            <ac:picMk id="22" creationId="{61F20394-1EE7-6A64-1E8A-B6595FB0E795}"/>
          </ac:picMkLst>
        </pc:picChg>
        <pc:picChg chg="mod">
          <ac:chgData name="棹帆 张" userId="3a53bcb53a81715f" providerId="LiveId" clId="{303D824C-CA32-5DA3-B2AC-3881015A3C08}" dt="2025-11-20T12:30:10.154" v="7636" actId="1076"/>
          <ac:picMkLst>
            <pc:docMk/>
            <pc:sldMk cId="1373658563" sldId="502"/>
            <ac:picMk id="23" creationId="{6FA83A1C-03F7-13F2-3C1A-7DC8673743DA}"/>
          </ac:picMkLst>
        </pc:picChg>
        <pc:picChg chg="add mod">
          <ac:chgData name="棹帆 张" userId="3a53bcb53a81715f" providerId="LiveId" clId="{303D824C-CA32-5DA3-B2AC-3881015A3C08}" dt="2025-11-20T14:46:44.366" v="8338" actId="1076"/>
          <ac:picMkLst>
            <pc:docMk/>
            <pc:sldMk cId="1373658563" sldId="502"/>
            <ac:picMk id="25" creationId="{E87B82C1-F388-870A-7C3B-2B2C21292B84}"/>
          </ac:picMkLst>
        </pc:picChg>
      </pc:sldChg>
      <pc:sldChg chg="addSp delSp modSp add mod">
        <pc:chgData name="棹帆 张" userId="3a53bcb53a81715f" providerId="LiveId" clId="{303D824C-CA32-5DA3-B2AC-3881015A3C08}" dt="2025-11-20T14:51:37.259" v="8448" actId="20577"/>
        <pc:sldMkLst>
          <pc:docMk/>
          <pc:sldMk cId="3363283971" sldId="503"/>
        </pc:sldMkLst>
        <pc:spChg chg="mod">
          <ac:chgData name="棹帆 张" userId="3a53bcb53a81715f" providerId="LiveId" clId="{303D824C-CA32-5DA3-B2AC-3881015A3C08}" dt="2025-11-20T09:47:41.308" v="7255" actId="1076"/>
          <ac:spMkLst>
            <pc:docMk/>
            <pc:sldMk cId="3363283971" sldId="503"/>
            <ac:spMk id="6" creationId="{599A724B-8FE8-9187-1D4A-4B07D9DDF7D4}"/>
          </ac:spMkLst>
        </pc:spChg>
        <pc:spChg chg="mod">
          <ac:chgData name="棹帆 张" userId="3a53bcb53a81715f" providerId="LiveId" clId="{303D824C-CA32-5DA3-B2AC-3881015A3C08}" dt="2025-11-20T11:14:43.675" v="7427" actId="20577"/>
          <ac:spMkLst>
            <pc:docMk/>
            <pc:sldMk cId="3363283971" sldId="503"/>
            <ac:spMk id="9" creationId="{E13FE91C-56A8-1EEF-4E36-47D9EA23A6AE}"/>
          </ac:spMkLst>
        </pc:spChg>
        <pc:spChg chg="del">
          <ac:chgData name="棹帆 张" userId="3a53bcb53a81715f" providerId="LiveId" clId="{303D824C-CA32-5DA3-B2AC-3881015A3C08}" dt="2025-11-20T09:45:07.510" v="7230" actId="478"/>
          <ac:spMkLst>
            <pc:docMk/>
            <pc:sldMk cId="3363283971" sldId="503"/>
            <ac:spMk id="12" creationId="{B2C2CB3B-C339-A4F5-C858-ABD2E6DC72B0}"/>
          </ac:spMkLst>
        </pc:spChg>
        <pc:spChg chg="del mod">
          <ac:chgData name="棹帆 张" userId="3a53bcb53a81715f" providerId="LiveId" clId="{303D824C-CA32-5DA3-B2AC-3881015A3C08}" dt="2025-11-20T11:04:58.321" v="7343" actId="478"/>
          <ac:spMkLst>
            <pc:docMk/>
            <pc:sldMk cId="3363283971" sldId="503"/>
            <ac:spMk id="14" creationId="{13F205C9-8933-85AB-8887-C7DC321592EE}"/>
          </ac:spMkLst>
        </pc:spChg>
        <pc:spChg chg="del mod">
          <ac:chgData name="棹帆 张" userId="3a53bcb53a81715f" providerId="LiveId" clId="{303D824C-CA32-5DA3-B2AC-3881015A3C08}" dt="2025-11-20T11:04:58.321" v="7343" actId="478"/>
          <ac:spMkLst>
            <pc:docMk/>
            <pc:sldMk cId="3363283971" sldId="503"/>
            <ac:spMk id="15" creationId="{5ED279E3-BFAD-E5FD-A959-BB177E72D622}"/>
          </ac:spMkLst>
        </pc:spChg>
        <pc:spChg chg="mod">
          <ac:chgData name="棹帆 张" userId="3a53bcb53a81715f" providerId="LiveId" clId="{303D824C-CA32-5DA3-B2AC-3881015A3C08}" dt="2025-11-20T14:49:54.610" v="8377" actId="1076"/>
          <ac:spMkLst>
            <pc:docMk/>
            <pc:sldMk cId="3363283971" sldId="503"/>
            <ac:spMk id="19" creationId="{CE673B24-57EA-BC4B-2274-054CB7C93607}"/>
          </ac:spMkLst>
        </pc:spChg>
        <pc:spChg chg="del mod">
          <ac:chgData name="棹帆 张" userId="3a53bcb53a81715f" providerId="LiveId" clId="{303D824C-CA32-5DA3-B2AC-3881015A3C08}" dt="2025-11-20T11:04:58.321" v="7343" actId="478"/>
          <ac:spMkLst>
            <pc:docMk/>
            <pc:sldMk cId="3363283971" sldId="503"/>
            <ac:spMk id="23" creationId="{E67C391B-14CE-2356-70EF-2C2BC1B2CFEF}"/>
          </ac:spMkLst>
        </pc:spChg>
        <pc:spChg chg="add mod">
          <ac:chgData name="棹帆 张" userId="3a53bcb53a81715f" providerId="LiveId" clId="{303D824C-CA32-5DA3-B2AC-3881015A3C08}" dt="2025-11-20T14:49:29.710" v="8371" actId="1076"/>
          <ac:spMkLst>
            <pc:docMk/>
            <pc:sldMk cId="3363283971" sldId="503"/>
            <ac:spMk id="26" creationId="{3A4DA87D-8350-F41B-A2C3-D4338FF6084F}"/>
          </ac:spMkLst>
        </pc:spChg>
        <pc:spChg chg="del mod">
          <ac:chgData name="棹帆 张" userId="3a53bcb53a81715f" providerId="LiveId" clId="{303D824C-CA32-5DA3-B2AC-3881015A3C08}" dt="2025-11-20T11:04:58.321" v="7343" actId="478"/>
          <ac:spMkLst>
            <pc:docMk/>
            <pc:sldMk cId="3363283971" sldId="503"/>
            <ac:spMk id="32" creationId="{1DD4236A-BE6E-DF56-CED7-AB09B21202E9}"/>
          </ac:spMkLst>
        </pc:spChg>
        <pc:spChg chg="del mod">
          <ac:chgData name="棹帆 张" userId="3a53bcb53a81715f" providerId="LiveId" clId="{303D824C-CA32-5DA3-B2AC-3881015A3C08}" dt="2025-11-20T11:04:58.321" v="7343" actId="478"/>
          <ac:spMkLst>
            <pc:docMk/>
            <pc:sldMk cId="3363283971" sldId="503"/>
            <ac:spMk id="35" creationId="{9A38C0BC-32FA-2E4C-EE66-099E9BB88D15}"/>
          </ac:spMkLst>
        </pc:spChg>
        <pc:spChg chg="add del mod">
          <ac:chgData name="棹帆 张" userId="3a53bcb53a81715f" providerId="LiveId" clId="{303D824C-CA32-5DA3-B2AC-3881015A3C08}" dt="2025-11-20T11:34:11.759" v="7520" actId="478"/>
          <ac:spMkLst>
            <pc:docMk/>
            <pc:sldMk cId="3363283971" sldId="503"/>
            <ac:spMk id="36" creationId="{E20F70E2-723A-89A4-E08B-E3165A2A925D}"/>
          </ac:spMkLst>
        </pc:spChg>
        <pc:spChg chg="add mod">
          <ac:chgData name="棹帆 张" userId="3a53bcb53a81715f" providerId="LiveId" clId="{303D824C-CA32-5DA3-B2AC-3881015A3C08}" dt="2025-11-20T14:49:29.710" v="8371" actId="1076"/>
          <ac:spMkLst>
            <pc:docMk/>
            <pc:sldMk cId="3363283971" sldId="503"/>
            <ac:spMk id="37" creationId="{AFE3E3C2-D007-EC1D-E3A3-BF8ACEB9F0C4}"/>
          </ac:spMkLst>
        </pc:spChg>
        <pc:spChg chg="add mod">
          <ac:chgData name="棹帆 张" userId="3a53bcb53a81715f" providerId="LiveId" clId="{303D824C-CA32-5DA3-B2AC-3881015A3C08}" dt="2025-11-20T14:49:29.710" v="8371" actId="1076"/>
          <ac:spMkLst>
            <pc:docMk/>
            <pc:sldMk cId="3363283971" sldId="503"/>
            <ac:spMk id="38" creationId="{A4DC9D62-1370-8E2C-6B72-08766FDBFB6C}"/>
          </ac:spMkLst>
        </pc:spChg>
        <pc:spChg chg="add mod">
          <ac:chgData name="棹帆 张" userId="3a53bcb53a81715f" providerId="LiveId" clId="{303D824C-CA32-5DA3-B2AC-3881015A3C08}" dt="2025-11-20T14:51:37.259" v="8448" actId="20577"/>
          <ac:spMkLst>
            <pc:docMk/>
            <pc:sldMk cId="3363283971" sldId="503"/>
            <ac:spMk id="39" creationId="{B4B79E58-C288-1769-5F9C-751A99ADC26D}"/>
          </ac:spMkLst>
        </pc:spChg>
        <pc:spChg chg="add mod">
          <ac:chgData name="棹帆 张" userId="3a53bcb53a81715f" providerId="LiveId" clId="{303D824C-CA32-5DA3-B2AC-3881015A3C08}" dt="2025-11-20T11:41:39.268" v="7545" actId="1076"/>
          <ac:spMkLst>
            <pc:docMk/>
            <pc:sldMk cId="3363283971" sldId="503"/>
            <ac:spMk id="40" creationId="{1D426D9D-6C11-1CC6-66C4-344FCE509845}"/>
          </ac:spMkLst>
        </pc:spChg>
        <pc:spChg chg="add mod">
          <ac:chgData name="棹帆 张" userId="3a53bcb53a81715f" providerId="LiveId" clId="{303D824C-CA32-5DA3-B2AC-3881015A3C08}" dt="2025-11-20T14:38:40.800" v="8309"/>
          <ac:spMkLst>
            <pc:docMk/>
            <pc:sldMk cId="3363283971" sldId="503"/>
            <ac:spMk id="45" creationId="{A0F9EC2A-C8E8-A6FA-D353-10A4477AF38E}"/>
          </ac:spMkLst>
        </pc:spChg>
        <pc:grpChg chg="del mod">
          <ac:chgData name="棹帆 张" userId="3a53bcb53a81715f" providerId="LiveId" clId="{303D824C-CA32-5DA3-B2AC-3881015A3C08}" dt="2025-11-20T11:04:58.321" v="7343" actId="478"/>
          <ac:grpSpMkLst>
            <pc:docMk/>
            <pc:sldMk cId="3363283971" sldId="503"/>
            <ac:grpSpMk id="13" creationId="{6852A88D-3146-C0A1-5246-4BFD49821FC5}"/>
          </ac:grpSpMkLst>
        </pc:grpChg>
        <pc:grpChg chg="add mod">
          <ac:chgData name="棹帆 张" userId="3a53bcb53a81715f" providerId="LiveId" clId="{303D824C-CA32-5DA3-B2AC-3881015A3C08}" dt="2025-11-20T14:49:29.710" v="8371" actId="1076"/>
          <ac:grpSpMkLst>
            <pc:docMk/>
            <pc:sldMk cId="3363283971" sldId="503"/>
            <ac:grpSpMk id="34" creationId="{450CC395-7B13-2D71-5DB3-CB093CEF81AB}"/>
          </ac:grpSpMkLst>
        </pc:grpChg>
        <pc:picChg chg="add mod">
          <ac:chgData name="棹帆 张" userId="3a53bcb53a81715f" providerId="LiveId" clId="{303D824C-CA32-5DA3-B2AC-3881015A3C08}" dt="2025-11-20T11:04:40.376" v="7341" actId="1076"/>
          <ac:picMkLst>
            <pc:docMk/>
            <pc:sldMk cId="3363283971" sldId="503"/>
            <ac:picMk id="2" creationId="{821B11F0-6E49-A28E-3ECC-1CBFD31A9813}"/>
          </ac:picMkLst>
        </pc:picChg>
        <pc:picChg chg="add del mod">
          <ac:chgData name="棹帆 张" userId="3a53bcb53a81715f" providerId="LiveId" clId="{303D824C-CA32-5DA3-B2AC-3881015A3C08}" dt="2025-11-20T10:50:59.168" v="7262" actId="478"/>
          <ac:picMkLst>
            <pc:docMk/>
            <pc:sldMk cId="3363283971" sldId="503"/>
            <ac:picMk id="7" creationId="{CEE6C3C1-3FBE-E8C8-9060-4F0B48CFEFB3}"/>
          </ac:picMkLst>
        </pc:picChg>
        <pc:picChg chg="mod">
          <ac:chgData name="棹帆 张" userId="3a53bcb53a81715f" providerId="LiveId" clId="{303D824C-CA32-5DA3-B2AC-3881015A3C08}" dt="2025-11-20T11:04:42.844" v="7342" actId="1076"/>
          <ac:picMkLst>
            <pc:docMk/>
            <pc:sldMk cId="3363283971" sldId="503"/>
            <ac:picMk id="8" creationId="{B3421042-E94D-D520-57E7-CD72A32DF0B4}"/>
          </ac:picMkLst>
        </pc:picChg>
        <pc:picChg chg="add mod modCrop">
          <ac:chgData name="棹帆 张" userId="3a53bcb53a81715f" providerId="LiveId" clId="{303D824C-CA32-5DA3-B2AC-3881015A3C08}" dt="2025-11-20T14:49:35.333" v="8374" actId="1076"/>
          <ac:picMkLst>
            <pc:docMk/>
            <pc:sldMk cId="3363283971" sldId="503"/>
            <ac:picMk id="16" creationId="{9A2EC206-6185-C006-DC76-6AEB34E6F4AB}"/>
          </ac:picMkLst>
        </pc:picChg>
        <pc:picChg chg="add mod">
          <ac:chgData name="棹帆 张" userId="3a53bcb53a81715f" providerId="LiveId" clId="{303D824C-CA32-5DA3-B2AC-3881015A3C08}" dt="2025-11-20T10:51:04.191" v="7265" actId="571"/>
          <ac:picMkLst>
            <pc:docMk/>
            <pc:sldMk cId="3363283971" sldId="503"/>
            <ac:picMk id="18" creationId="{3129860E-8F35-873C-7CDF-860B875B6FD0}"/>
          </ac:picMkLst>
        </pc:picChg>
        <pc:picChg chg="del">
          <ac:chgData name="棹帆 张" userId="3a53bcb53a81715f" providerId="LiveId" clId="{303D824C-CA32-5DA3-B2AC-3881015A3C08}" dt="2025-11-20T09:45:07.510" v="7230" actId="478"/>
          <ac:picMkLst>
            <pc:docMk/>
            <pc:sldMk cId="3363283971" sldId="503"/>
            <ac:picMk id="21" creationId="{E5F248AE-3706-653E-5C6C-172E5E854C5B}"/>
          </ac:picMkLst>
        </pc:picChg>
        <pc:picChg chg="del">
          <ac:chgData name="棹帆 张" userId="3a53bcb53a81715f" providerId="LiveId" clId="{303D824C-CA32-5DA3-B2AC-3881015A3C08}" dt="2025-11-20T09:45:07.510" v="7230" actId="478"/>
          <ac:picMkLst>
            <pc:docMk/>
            <pc:sldMk cId="3363283971" sldId="503"/>
            <ac:picMk id="22" creationId="{0106D1DF-5C70-1A94-2D97-A0A813E406EE}"/>
          </ac:picMkLst>
        </pc:picChg>
        <pc:picChg chg="add mod">
          <ac:chgData name="棹帆 张" userId="3a53bcb53a81715f" providerId="LiveId" clId="{303D824C-CA32-5DA3-B2AC-3881015A3C08}" dt="2025-11-20T14:49:59.199" v="8379" actId="1076"/>
          <ac:picMkLst>
            <pc:docMk/>
            <pc:sldMk cId="3363283971" sldId="503"/>
            <ac:picMk id="24" creationId="{4D1F354E-1A7B-3C63-E128-19F2FA2BD415}"/>
          </ac:picMkLst>
        </pc:picChg>
        <pc:picChg chg="add mod">
          <ac:chgData name="棹帆 张" userId="3a53bcb53a81715f" providerId="LiveId" clId="{303D824C-CA32-5DA3-B2AC-3881015A3C08}" dt="2025-11-20T14:49:57.126" v="8378" actId="1076"/>
          <ac:picMkLst>
            <pc:docMk/>
            <pc:sldMk cId="3363283971" sldId="503"/>
            <ac:picMk id="25" creationId="{E8EB08BB-B078-04D7-978B-12F39F0BB580}"/>
          </ac:picMkLst>
        </pc:picChg>
        <pc:picChg chg="add mod">
          <ac:chgData name="棹帆 张" userId="3a53bcb53a81715f" providerId="LiveId" clId="{303D824C-CA32-5DA3-B2AC-3881015A3C08}" dt="2025-11-20T14:49:29.710" v="8371" actId="1076"/>
          <ac:picMkLst>
            <pc:docMk/>
            <pc:sldMk cId="3363283971" sldId="503"/>
            <ac:picMk id="28" creationId="{530FC2EF-5179-9D7F-1226-D737D74DE6B9}"/>
          </ac:picMkLst>
        </pc:picChg>
        <pc:picChg chg="add del mod">
          <ac:chgData name="棹帆 张" userId="3a53bcb53a81715f" providerId="LiveId" clId="{303D824C-CA32-5DA3-B2AC-3881015A3C08}" dt="2025-11-20T11:18:08.963" v="7490" actId="478"/>
          <ac:picMkLst>
            <pc:docMk/>
            <pc:sldMk cId="3363283971" sldId="503"/>
            <ac:picMk id="29" creationId="{8B89FB58-7452-AFF1-B55D-2CFC2C382A00}"/>
          </ac:picMkLst>
        </pc:picChg>
        <pc:picChg chg="add mod">
          <ac:chgData name="棹帆 张" userId="3a53bcb53a81715f" providerId="LiveId" clId="{303D824C-CA32-5DA3-B2AC-3881015A3C08}" dt="2025-11-20T14:49:29.710" v="8371" actId="1076"/>
          <ac:picMkLst>
            <pc:docMk/>
            <pc:sldMk cId="3363283971" sldId="503"/>
            <ac:picMk id="30" creationId="{E8D92385-FBF9-C1FF-9BDA-68FC6CA1BB91}"/>
          </ac:picMkLst>
        </pc:picChg>
        <pc:picChg chg="add mod">
          <ac:chgData name="棹帆 张" userId="3a53bcb53a81715f" providerId="LiveId" clId="{303D824C-CA32-5DA3-B2AC-3881015A3C08}" dt="2025-11-20T14:49:29.710" v="8371" actId="1076"/>
          <ac:picMkLst>
            <pc:docMk/>
            <pc:sldMk cId="3363283971" sldId="503"/>
            <ac:picMk id="31" creationId="{33300B9B-E640-BE43-27C4-FE4CEC8D3F3E}"/>
          </ac:picMkLst>
        </pc:picChg>
        <pc:picChg chg="add mod">
          <ac:chgData name="棹帆 张" userId="3a53bcb53a81715f" providerId="LiveId" clId="{303D824C-CA32-5DA3-B2AC-3881015A3C08}" dt="2025-11-20T14:49:29.710" v="8371" actId="1076"/>
          <ac:picMkLst>
            <pc:docMk/>
            <pc:sldMk cId="3363283971" sldId="503"/>
            <ac:picMk id="41" creationId="{332FD17F-C256-5DE8-1B18-C107D9478CDE}"/>
          </ac:picMkLst>
        </pc:picChg>
        <pc:picChg chg="add mod">
          <ac:chgData name="棹帆 张" userId="3a53bcb53a81715f" providerId="LiveId" clId="{303D824C-CA32-5DA3-B2AC-3881015A3C08}" dt="2025-11-20T14:49:29.710" v="8371" actId="1076"/>
          <ac:picMkLst>
            <pc:docMk/>
            <pc:sldMk cId="3363283971" sldId="503"/>
            <ac:picMk id="42" creationId="{648FFC87-36B0-845B-CD67-EC2266AD3514}"/>
          </ac:picMkLst>
        </pc:picChg>
        <pc:picChg chg="add del mod">
          <ac:chgData name="棹帆 张" userId="3a53bcb53a81715f" providerId="LiveId" clId="{303D824C-CA32-5DA3-B2AC-3881015A3C08}" dt="2025-11-20T13:59:02.262" v="7893" actId="478"/>
          <ac:picMkLst>
            <pc:docMk/>
            <pc:sldMk cId="3363283971" sldId="503"/>
            <ac:picMk id="43" creationId="{C493C596-1D91-D892-FDD5-CC976DBA4090}"/>
          </ac:picMkLst>
        </pc:picChg>
        <pc:picChg chg="add mod">
          <ac:chgData name="棹帆 张" userId="3a53bcb53a81715f" providerId="LiveId" clId="{303D824C-CA32-5DA3-B2AC-3881015A3C08}" dt="2025-11-20T14:49:29.710" v="8371" actId="1076"/>
          <ac:picMkLst>
            <pc:docMk/>
            <pc:sldMk cId="3363283971" sldId="503"/>
            <ac:picMk id="44" creationId="{2D6AF56D-EB41-85B8-3C6A-1D4315CE4357}"/>
          </ac:picMkLst>
        </pc:picChg>
        <pc:cxnChg chg="del mod">
          <ac:chgData name="棹帆 张" userId="3a53bcb53a81715f" providerId="LiveId" clId="{303D824C-CA32-5DA3-B2AC-3881015A3C08}" dt="2025-11-20T11:04:58.321" v="7343" actId="478"/>
          <ac:cxnSpMkLst>
            <pc:docMk/>
            <pc:sldMk cId="3363283971" sldId="503"/>
            <ac:cxnSpMk id="17" creationId="{DEF1B469-5770-3677-D908-16F6C532ECEF}"/>
          </ac:cxnSpMkLst>
        </pc:cxnChg>
        <pc:cxnChg chg="del mod">
          <ac:chgData name="棹帆 张" userId="3a53bcb53a81715f" providerId="LiveId" clId="{303D824C-CA32-5DA3-B2AC-3881015A3C08}" dt="2025-11-20T11:04:58.321" v="7343" actId="478"/>
          <ac:cxnSpMkLst>
            <pc:docMk/>
            <pc:sldMk cId="3363283971" sldId="503"/>
            <ac:cxnSpMk id="27" creationId="{5C7FDEDF-D6C9-3FE4-AF88-F16087F23CAC}"/>
          </ac:cxnSpMkLst>
        </pc:cxnChg>
        <pc:cxnChg chg="del mod">
          <ac:chgData name="棹帆 张" userId="3a53bcb53a81715f" providerId="LiveId" clId="{303D824C-CA32-5DA3-B2AC-3881015A3C08}" dt="2025-11-20T11:04:58.321" v="7343" actId="478"/>
          <ac:cxnSpMkLst>
            <pc:docMk/>
            <pc:sldMk cId="3363283971" sldId="503"/>
            <ac:cxnSpMk id="33" creationId="{9D467F6F-4F17-FF14-B1DB-1291ADBD9097}"/>
          </ac:cxnSpMkLst>
        </pc:cxnChg>
      </pc:sldChg>
      <pc:sldChg chg="add">
        <pc:chgData name="棹帆 张" userId="3a53bcb53a81715f" providerId="LiveId" clId="{303D824C-CA32-5DA3-B2AC-3881015A3C08}" dt="2025-11-20T14:06:54.775" v="7943" actId="2890"/>
        <pc:sldMkLst>
          <pc:docMk/>
          <pc:sldMk cId="1949197594" sldId="50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2025/11/20</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2025/11/20</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C73DF-10C2-5084-06C8-736497B879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76995-A365-84DA-A64A-156B3D0A83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8613F-3C8D-DA39-9AED-ACD8D98650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4042D4-C6DF-27AB-76A1-C6F0CD45DB9E}"/>
              </a:ext>
            </a:extLst>
          </p:cNvPr>
          <p:cNvSpPr>
            <a:spLocks noGrp="1"/>
          </p:cNvSpPr>
          <p:nvPr>
            <p:ph type="sldNum" sz="quarter" idx="5"/>
          </p:nvPr>
        </p:nvSpPr>
        <p:spPr/>
        <p:txBody>
          <a:bodyPr/>
          <a:lstStyle/>
          <a:p>
            <a:fld id="{5A350495-9E59-1147-A9C9-21D5DB2A3608}" type="slidenum">
              <a:rPr kumimoji="1" lang="zh-CN" altLang="en-US" smtClean="0"/>
              <a:t>10</a:t>
            </a:fld>
            <a:endParaRPr kumimoji="1" lang="zh-CN" altLang="en-US"/>
          </a:p>
        </p:txBody>
      </p:sp>
    </p:spTree>
    <p:extLst>
      <p:ext uri="{BB962C8B-B14F-4D97-AF65-F5344CB8AC3E}">
        <p14:creationId xmlns:p14="http://schemas.microsoft.com/office/powerpoint/2010/main" val="286300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4905A-0D5F-7666-44D8-B2C67D4EBC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1C1CC-A83B-0156-EC6D-C4671DC13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3C926-FA5B-041D-C598-3BCC98284D41}"/>
              </a:ext>
            </a:extLst>
          </p:cNvPr>
          <p:cNvSpPr>
            <a:spLocks noGrp="1"/>
          </p:cNvSpPr>
          <p:nvPr>
            <p:ph type="body" idx="1"/>
          </p:nvPr>
        </p:nvSpPr>
        <p:spPr/>
        <p:txBody>
          <a:bodyPr/>
          <a:lstStyle/>
          <a:p>
            <a:r>
              <a:rPr lang="zh-CN" altLang="en-US" dirty="0"/>
              <a:t>简单来说，使用 </a:t>
            </a:r>
            <a:r>
              <a:rPr lang="zh-CN" altLang="en-US" sz="1200" b="1" kern="1200" dirty="0">
                <a:solidFill>
                  <a:schemeClr val="tx1"/>
                </a:solidFill>
                <a:effectLst/>
                <a:latin typeface="+mn-lt"/>
                <a:ea typeface="+mn-ea"/>
                <a:cs typeface="+mn-cs"/>
              </a:rPr>
              <a:t>中点 </a:t>
            </a:r>
            <a:r>
              <a:rPr lang="en-US" altLang="zh-CN" sz="1200" b="1" kern="1200" dirty="0">
                <a:solidFill>
                  <a:schemeClr val="tx1"/>
                </a:solidFill>
                <a:effectLst/>
                <a:latin typeface="+mn-lt"/>
                <a:ea typeface="+mn-ea"/>
                <a:cs typeface="+mn-cs"/>
              </a:rPr>
              <a:t>(</a:t>
            </a:r>
            <a:r>
              <a:rPr lang="en" altLang="zh-CN" sz="1200" b="1" kern="1200" dirty="0">
                <a:solidFill>
                  <a:schemeClr val="tx1"/>
                </a:solidFill>
                <a:effectLst/>
                <a:latin typeface="+mn-lt"/>
                <a:ea typeface="+mn-ea"/>
                <a:cs typeface="+mn-cs"/>
              </a:rPr>
              <a:t>Midpoints, hat{tau}_</a:t>
            </a:r>
            <a:r>
              <a:rPr lang="en" altLang="zh-CN" sz="1200" b="1" kern="1200" dirty="0" err="1">
                <a:solidFill>
                  <a:schemeClr val="tx1"/>
                </a:solidFill>
                <a:effectLst/>
                <a:latin typeface="+mn-lt"/>
                <a:ea typeface="+mn-ea"/>
                <a:cs typeface="+mn-cs"/>
              </a:rPr>
              <a:t>i</a:t>
            </a:r>
            <a:r>
              <a:rPr lang="en" altLang="zh-CN" sz="1200" b="1" kern="1200" dirty="0">
                <a:solidFill>
                  <a:schemeClr val="tx1"/>
                </a:solidFill>
                <a:effectLst/>
                <a:latin typeface="+mn-lt"/>
                <a:ea typeface="+mn-ea"/>
                <a:cs typeface="+mn-cs"/>
              </a:rPr>
              <a:t>)</a:t>
            </a:r>
            <a:r>
              <a:rPr lang="en" altLang="zh-CN" dirty="0"/>
              <a:t> </a:t>
            </a:r>
            <a:r>
              <a:rPr lang="zh-CN" altLang="en-US" dirty="0"/>
              <a:t>而不是边界位置 </a:t>
            </a:r>
            <a:r>
              <a:rPr lang="en-US" altLang="zh-CN" dirty="0"/>
              <a:t>(</a:t>
            </a:r>
            <a:r>
              <a:rPr lang="en" altLang="zh-CN" dirty="0"/>
              <a:t>Quantile Positions, </a:t>
            </a:r>
            <a:r>
              <a:rPr lang="en" altLang="zh-CN" sz="1200" kern="1200" dirty="0" err="1">
                <a:solidFill>
                  <a:schemeClr val="tx1"/>
                </a:solidFill>
                <a:effectLst/>
                <a:latin typeface="+mn-lt"/>
                <a:ea typeface="+mn-ea"/>
                <a:cs typeface="+mn-cs"/>
              </a:rPr>
              <a:t>tau_i</a:t>
            </a:r>
            <a:r>
              <a:rPr lang="en" altLang="zh-CN" dirty="0"/>
              <a:t>) </a:t>
            </a:r>
            <a:r>
              <a:rPr lang="zh-CN" altLang="en-US" dirty="0"/>
              <a:t>的根本原因是为了</a:t>
            </a:r>
            <a:r>
              <a:rPr lang="zh-CN" altLang="en-US" sz="1200" b="1" kern="1200" dirty="0">
                <a:solidFill>
                  <a:schemeClr val="tx1"/>
                </a:solidFill>
                <a:effectLst/>
                <a:latin typeface="+mn-lt"/>
                <a:ea typeface="+mn-ea"/>
                <a:cs typeface="+mn-cs"/>
              </a:rPr>
              <a:t>最小化 </a:t>
            </a:r>
            <a:r>
              <a:rPr lang="en-US" altLang="zh-CN" sz="1200" b="1" kern="1200" dirty="0">
                <a:solidFill>
                  <a:schemeClr val="tx1"/>
                </a:solidFill>
                <a:effectLst/>
                <a:latin typeface="+mn-lt"/>
                <a:ea typeface="+mn-ea"/>
                <a:cs typeface="+mn-cs"/>
              </a:rPr>
              <a:t>1-</a:t>
            </a:r>
            <a:r>
              <a:rPr lang="en" altLang="zh-CN" sz="1200" b="1" kern="1200" dirty="0">
                <a:solidFill>
                  <a:schemeClr val="tx1"/>
                </a:solidFill>
                <a:effectLst/>
                <a:latin typeface="+mn-lt"/>
                <a:ea typeface="+mn-ea"/>
                <a:cs typeface="+mn-cs"/>
              </a:rPr>
              <a:t>Wasserstein </a:t>
            </a:r>
            <a:r>
              <a:rPr lang="zh-CN" altLang="en-US" sz="1200" b="1" kern="1200" dirty="0">
                <a:solidFill>
                  <a:schemeClr val="tx1"/>
                </a:solidFill>
                <a:effectLst/>
                <a:latin typeface="+mn-lt"/>
                <a:ea typeface="+mn-ea"/>
                <a:cs typeface="+mn-cs"/>
              </a:rPr>
              <a:t>距离</a:t>
            </a:r>
            <a:r>
              <a:rPr lang="zh-CN" altLang="en-US" dirty="0"/>
              <a:t>。</a:t>
            </a:r>
            <a:endParaRPr lang="en-US" altLang="zh-CN" dirty="0"/>
          </a:p>
          <a:p>
            <a:r>
              <a:rPr lang="zh-CN" altLang="en-US" sz="1200" b="1" kern="1200" dirty="0">
                <a:solidFill>
                  <a:schemeClr val="tx1"/>
                </a:solidFill>
                <a:effectLst/>
                <a:latin typeface="+mn-lt"/>
                <a:ea typeface="+mn-ea"/>
                <a:cs typeface="+mn-cs"/>
              </a:rPr>
              <a:t>论文中的 </a:t>
            </a:r>
            <a:r>
              <a:rPr lang="en" altLang="zh-CN" sz="1200" b="1" kern="1200" dirty="0">
                <a:solidFill>
                  <a:schemeClr val="tx1"/>
                </a:solidFill>
                <a:effectLst/>
                <a:latin typeface="+mn-lt"/>
                <a:ea typeface="+mn-ea"/>
                <a:cs typeface="+mn-cs"/>
              </a:rPr>
              <a:t>Lemma 2 </a:t>
            </a:r>
            <a:r>
              <a:rPr lang="zh-CN" altLang="en-US" sz="1200" b="1" kern="1200" dirty="0">
                <a:solidFill>
                  <a:schemeClr val="tx1"/>
                </a:solidFill>
                <a:effectLst/>
                <a:latin typeface="+mn-lt"/>
                <a:ea typeface="+mn-ea"/>
                <a:cs typeface="+mn-cs"/>
              </a:rPr>
              <a:t>证明了</a:t>
            </a:r>
            <a:r>
              <a:rPr lang="zh-CN" altLang="en-US" dirty="0"/>
              <a:t>： 对于任意区间 </a:t>
            </a:r>
            <a:r>
              <a:rPr lang="en-US" altLang="zh-CN" sz="1200" kern="1200" dirty="0">
                <a:solidFill>
                  <a:schemeClr val="tx1"/>
                </a:solidFill>
                <a:effectLst/>
                <a:latin typeface="+mn-lt"/>
                <a:ea typeface="+mn-ea"/>
                <a:cs typeface="+mn-cs"/>
              </a:rPr>
              <a:t>[</a:t>
            </a:r>
            <a:r>
              <a:rPr lang="en" altLang="zh-CN" sz="1200" kern="1200" dirty="0">
                <a:solidFill>
                  <a:schemeClr val="tx1"/>
                </a:solidFill>
                <a:effectLst/>
                <a:latin typeface="+mn-lt"/>
                <a:ea typeface="+mn-ea"/>
                <a:cs typeface="+mn-cs"/>
              </a:rPr>
              <a:t>tau, tau‘]</a:t>
            </a:r>
            <a:r>
              <a:rPr lang="zh-CN" altLang="en" dirty="0"/>
              <a:t>，</a:t>
            </a:r>
            <a:r>
              <a:rPr lang="zh-CN" altLang="en-US" dirty="0"/>
              <a:t>要最小化区间内的积分 </a:t>
            </a:r>
            <a:r>
              <a:rPr lang="en" altLang="zh-CN" sz="1200" kern="1200" dirty="0">
                <a:solidFill>
                  <a:schemeClr val="tx1"/>
                </a:solidFill>
                <a:effectLst/>
                <a:latin typeface="+mn-lt"/>
                <a:ea typeface="+mn-ea"/>
                <a:cs typeface="+mn-cs"/>
              </a:rPr>
              <a:t>|F^{-1}(omega) - theta| d</a:t>
            </a:r>
            <a:r>
              <a:rPr lang="en-US" altLang="zh-CN" sz="1200" kern="1200" dirty="0">
                <a:solidFill>
                  <a:schemeClr val="tx1"/>
                </a:solidFill>
                <a:effectLst/>
                <a:latin typeface="+mn-lt"/>
                <a:ea typeface="+mn-ea"/>
                <a:cs typeface="+mn-cs"/>
              </a:rPr>
              <a:t>(</a:t>
            </a:r>
            <a:r>
              <a:rPr lang="en" altLang="zh-CN" sz="1200" kern="1200" dirty="0">
                <a:solidFill>
                  <a:schemeClr val="tx1"/>
                </a:solidFill>
                <a:effectLst/>
                <a:latin typeface="+mn-lt"/>
                <a:ea typeface="+mn-ea"/>
                <a:cs typeface="+mn-cs"/>
              </a:rPr>
              <a:t>omega)</a:t>
            </a:r>
            <a:r>
              <a:rPr lang="zh-CN" altLang="en" dirty="0"/>
              <a:t>，</a:t>
            </a:r>
            <a:r>
              <a:rPr lang="zh-CN" altLang="en-US" dirty="0"/>
              <a:t>最优的 </a:t>
            </a:r>
            <a:r>
              <a:rPr lang="en" altLang="zh-CN" sz="1200" kern="1200" dirty="0">
                <a:solidFill>
                  <a:schemeClr val="tx1"/>
                </a:solidFill>
                <a:effectLst/>
                <a:latin typeface="+mn-lt"/>
                <a:ea typeface="+mn-ea"/>
                <a:cs typeface="+mn-cs"/>
              </a:rPr>
              <a:t>theta</a:t>
            </a:r>
            <a:r>
              <a:rPr lang="en" altLang="zh-CN" dirty="0"/>
              <a:t> </a:t>
            </a:r>
            <a:r>
              <a:rPr lang="zh-CN" altLang="en-US" dirty="0"/>
              <a:t>值必须取在累积概率的中点。即</a:t>
            </a:r>
            <a:r>
              <a:rPr lang="en-US" altLang="zh-CN" dirty="0"/>
              <a:t> theta= </a:t>
            </a:r>
            <a:r>
              <a:rPr lang="en" altLang="zh-CN" sz="1200" kern="1200" dirty="0">
                <a:solidFill>
                  <a:schemeClr val="tx1"/>
                </a:solidFill>
                <a:effectLst/>
                <a:latin typeface="+mn-lt"/>
                <a:ea typeface="+mn-ea"/>
                <a:cs typeface="+mn-cs"/>
              </a:rPr>
              <a:t>F^{-1} ( (</a:t>
            </a:r>
            <a:r>
              <a:rPr lang="en" altLang="zh-CN" sz="1200" kern="1200" dirty="0" err="1">
                <a:solidFill>
                  <a:schemeClr val="tx1"/>
                </a:solidFill>
                <a:effectLst/>
                <a:latin typeface="+mn-lt"/>
                <a:ea typeface="+mn-ea"/>
                <a:cs typeface="+mn-cs"/>
              </a:rPr>
              <a:t>tau+tau</a:t>
            </a:r>
            <a:r>
              <a:rPr lang="en" altLang="zh-CN" sz="1200" kern="1200" dirty="0">
                <a:solidFill>
                  <a:schemeClr val="tx1"/>
                </a:solidFill>
                <a:effectLst/>
                <a:latin typeface="+mn-lt"/>
                <a:ea typeface="+mn-ea"/>
                <a:cs typeface="+mn-cs"/>
              </a:rPr>
              <a:t>’)/2 ) </a:t>
            </a:r>
            <a:endParaRPr lang="en-US" altLang="zh-CN" dirty="0"/>
          </a:p>
        </p:txBody>
      </p:sp>
      <p:sp>
        <p:nvSpPr>
          <p:cNvPr id="4" name="Slide Number Placeholder 3">
            <a:extLst>
              <a:ext uri="{FF2B5EF4-FFF2-40B4-BE49-F238E27FC236}">
                <a16:creationId xmlns:a16="http://schemas.microsoft.com/office/drawing/2014/main" id="{E260AB58-25FE-4985-EC9A-AEF3F2375124}"/>
              </a:ext>
            </a:extLst>
          </p:cNvPr>
          <p:cNvSpPr>
            <a:spLocks noGrp="1"/>
          </p:cNvSpPr>
          <p:nvPr>
            <p:ph type="sldNum" sz="quarter" idx="5"/>
          </p:nvPr>
        </p:nvSpPr>
        <p:spPr/>
        <p:txBody>
          <a:bodyPr/>
          <a:lstStyle/>
          <a:p>
            <a:fld id="{5A350495-9E59-1147-A9C9-21D5DB2A3608}" type="slidenum">
              <a:rPr kumimoji="1" lang="zh-CN" altLang="en-US" smtClean="0"/>
              <a:t>11</a:t>
            </a:fld>
            <a:endParaRPr kumimoji="1" lang="zh-CN" altLang="en-US"/>
          </a:p>
        </p:txBody>
      </p:sp>
    </p:spTree>
    <p:extLst>
      <p:ext uri="{BB962C8B-B14F-4D97-AF65-F5344CB8AC3E}">
        <p14:creationId xmlns:p14="http://schemas.microsoft.com/office/powerpoint/2010/main" val="4034900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AC99D-C1AD-54B2-C73C-D8FF477F6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26085-4911-45A6-E400-7E35461B6A69}"/>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66ABEEE3-508E-EA66-7ADB-AA0836F57732}"/>
                  </a:ext>
                </a:extLst>
              </p:cNvPr>
              <p:cNvSpPr>
                <a:spLocks noGrp="1"/>
              </p:cNvSpPr>
              <p:nvPr>
                <p:ph type="body" idx="1"/>
              </p:nvPr>
            </p:nvSpPr>
            <p:spPr/>
            <p:txBody>
              <a:bodyPr/>
              <a:lstStyle/>
              <a:p>
                <a:endParaRPr lang="en-US" dirty="0"/>
              </a:p>
            </p:txBody>
          </p:sp>
        </mc:Choice>
        <mc:Fallback xmlns="">
          <p:sp>
            <p:nvSpPr>
              <p:cNvPr id="3" name="Notes Placeholder 2"/>
              <p:cNvSpPr>
                <a:spLocks noRot="1" noChangeAspect="1" noMove="1" noResize="1" noEditPoints="1" noAdjustHandles="1" noChangeArrowheads="1" noChangeShapeType="1" noTextEdit="1"/>
              </p:cNvSpPr>
              <p:nvPr>
                <p:ph type="body" idx="1"/>
              </p:nvPr>
            </p:nvSpPr>
            <p:spPr>
              <a:blipFill rotWithShape="1">
                <a:blip r:embed="rId3"/>
                <a:stretch>
                  <a:fillRect t="-8" b="8"/>
                </a:stretch>
              </a:blipFill>
            </p:spPr>
            <p:txBody>
              <a:bodyPr/>
              <a:lstStyle/>
              <a:p>
                <a:r>
                  <a:rPr lang="zh-CN" altLang="en-US">
                    <a:noFill/>
                  </a:rPr>
                  <a:t> </a:t>
                </a:r>
              </a:p>
            </p:txBody>
          </p:sp>
        </mc:Fallback>
      </mc:AlternateContent>
      <p:sp>
        <p:nvSpPr>
          <p:cNvPr id="4" name="Slide Number Placeholder 3">
            <a:extLst>
              <a:ext uri="{FF2B5EF4-FFF2-40B4-BE49-F238E27FC236}">
                <a16:creationId xmlns:a16="http://schemas.microsoft.com/office/drawing/2014/main" id="{91D8C4B2-30B5-F437-C2D4-52B0772C64E3}"/>
              </a:ext>
            </a:extLst>
          </p:cNvPr>
          <p:cNvSpPr>
            <a:spLocks noGrp="1"/>
          </p:cNvSpPr>
          <p:nvPr>
            <p:ph type="sldNum" sz="quarter" idx="5"/>
          </p:nvPr>
        </p:nvSpPr>
        <p:spPr/>
        <p:txBody>
          <a:bodyPr/>
          <a:lstStyle/>
          <a:p>
            <a:fld id="{5A350495-9E59-1147-A9C9-21D5DB2A3608}" type="slidenum">
              <a:rPr kumimoji="1" lang="zh-CN" altLang="en-US" smtClean="0"/>
              <a:t>12</a:t>
            </a:fld>
            <a:endParaRPr kumimoji="1" lang="zh-CN" altLang="en-US"/>
          </a:p>
        </p:txBody>
      </p:sp>
    </p:spTree>
    <p:extLst>
      <p:ext uri="{BB962C8B-B14F-4D97-AF65-F5344CB8AC3E}">
        <p14:creationId xmlns:p14="http://schemas.microsoft.com/office/powerpoint/2010/main" val="2630151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53382-A75A-443D-B8AD-B934AA7B6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C0F7A-B777-F3EE-462E-8A2437BC3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EA70B4-7E36-4C8F-D5E3-B14226CB35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CA1EEE-8961-F418-6908-8AFBFF8F61EE}"/>
              </a:ext>
            </a:extLst>
          </p:cNvPr>
          <p:cNvSpPr>
            <a:spLocks noGrp="1"/>
          </p:cNvSpPr>
          <p:nvPr>
            <p:ph type="sldNum" sz="quarter" idx="5"/>
          </p:nvPr>
        </p:nvSpPr>
        <p:spPr/>
        <p:txBody>
          <a:bodyPr/>
          <a:lstStyle/>
          <a:p>
            <a:fld id="{5A350495-9E59-1147-A9C9-21D5DB2A3608}" type="slidenum">
              <a:rPr kumimoji="1" lang="zh-CN" altLang="en-US" smtClean="0"/>
              <a:t>13</a:t>
            </a:fld>
            <a:endParaRPr kumimoji="1" lang="zh-CN" altLang="en-US"/>
          </a:p>
        </p:txBody>
      </p:sp>
    </p:spTree>
    <p:extLst>
      <p:ext uri="{BB962C8B-B14F-4D97-AF65-F5344CB8AC3E}">
        <p14:creationId xmlns:p14="http://schemas.microsoft.com/office/powerpoint/2010/main" val="3456662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6EDE0-E112-60AD-5AD4-E34A8A412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6D581-D5A5-F7D8-1A60-69FFE8C8B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6B1F37-5A19-7D4D-7E72-C61B1E059E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0661F4-FC48-D36B-CCE2-EA624EA48CE9}"/>
              </a:ext>
            </a:extLst>
          </p:cNvPr>
          <p:cNvSpPr>
            <a:spLocks noGrp="1"/>
          </p:cNvSpPr>
          <p:nvPr>
            <p:ph type="sldNum" sz="quarter" idx="5"/>
          </p:nvPr>
        </p:nvSpPr>
        <p:spPr/>
        <p:txBody>
          <a:bodyPr/>
          <a:lstStyle/>
          <a:p>
            <a:fld id="{5A350495-9E59-1147-A9C9-21D5DB2A3608}" type="slidenum">
              <a:rPr kumimoji="1" lang="zh-CN" altLang="en-US" smtClean="0"/>
              <a:t>14</a:t>
            </a:fld>
            <a:endParaRPr kumimoji="1" lang="zh-CN" altLang="en-US"/>
          </a:p>
        </p:txBody>
      </p:sp>
    </p:spTree>
    <p:extLst>
      <p:ext uri="{BB962C8B-B14F-4D97-AF65-F5344CB8AC3E}">
        <p14:creationId xmlns:p14="http://schemas.microsoft.com/office/powerpoint/2010/main" val="2176038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B4C97-82F1-09BC-9F5E-772816C39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24C97-0B3A-04B7-4667-5F2776886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C871E-751F-AAFD-8A48-BE4D66D1D1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B75607-2F26-FD94-015F-9A35C7DC4A8E}"/>
              </a:ext>
            </a:extLst>
          </p:cNvPr>
          <p:cNvSpPr>
            <a:spLocks noGrp="1"/>
          </p:cNvSpPr>
          <p:nvPr>
            <p:ph type="sldNum" sz="quarter" idx="5"/>
          </p:nvPr>
        </p:nvSpPr>
        <p:spPr/>
        <p:txBody>
          <a:bodyPr/>
          <a:lstStyle/>
          <a:p>
            <a:fld id="{5A350495-9E59-1147-A9C9-21D5DB2A3608}" type="slidenum">
              <a:rPr kumimoji="1" lang="zh-CN" altLang="en-US" smtClean="0"/>
              <a:t>15</a:t>
            </a:fld>
            <a:endParaRPr kumimoji="1" lang="zh-CN" altLang="en-US"/>
          </a:p>
        </p:txBody>
      </p:sp>
    </p:spTree>
    <p:extLst>
      <p:ext uri="{BB962C8B-B14F-4D97-AF65-F5344CB8AC3E}">
        <p14:creationId xmlns:p14="http://schemas.microsoft.com/office/powerpoint/2010/main" val="2084285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50185-0ED4-024C-21C5-B6888C183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500D2-AD39-A9AD-CB70-05E27117B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0DADD-6065-CDD8-ACBD-D84CF59F51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7195B6-DF66-BAEF-0A5E-7698FD5338C5}"/>
              </a:ext>
            </a:extLst>
          </p:cNvPr>
          <p:cNvSpPr>
            <a:spLocks noGrp="1"/>
          </p:cNvSpPr>
          <p:nvPr>
            <p:ph type="sldNum" sz="quarter" idx="5"/>
          </p:nvPr>
        </p:nvSpPr>
        <p:spPr/>
        <p:txBody>
          <a:bodyPr/>
          <a:lstStyle/>
          <a:p>
            <a:fld id="{5A350495-9E59-1147-A9C9-21D5DB2A3608}" type="slidenum">
              <a:rPr kumimoji="1" lang="zh-CN" altLang="en-US" smtClean="0"/>
              <a:t>16</a:t>
            </a:fld>
            <a:endParaRPr kumimoji="1" lang="zh-CN" altLang="en-US"/>
          </a:p>
        </p:txBody>
      </p:sp>
    </p:spTree>
    <p:extLst>
      <p:ext uri="{BB962C8B-B14F-4D97-AF65-F5344CB8AC3E}">
        <p14:creationId xmlns:p14="http://schemas.microsoft.com/office/powerpoint/2010/main" val="3608603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E139C-55B0-A1CD-998C-C6AE02150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090B12-89E5-5D63-647D-1505598FE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52ED3-0161-66D7-DCF7-0B3CBC9658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BABAC6-E292-0094-DCA4-3937E5651FD2}"/>
              </a:ext>
            </a:extLst>
          </p:cNvPr>
          <p:cNvSpPr>
            <a:spLocks noGrp="1"/>
          </p:cNvSpPr>
          <p:nvPr>
            <p:ph type="sldNum" sz="quarter" idx="5"/>
          </p:nvPr>
        </p:nvSpPr>
        <p:spPr/>
        <p:txBody>
          <a:bodyPr/>
          <a:lstStyle/>
          <a:p>
            <a:fld id="{5A350495-9E59-1147-A9C9-21D5DB2A3608}" type="slidenum">
              <a:rPr kumimoji="1" lang="zh-CN" altLang="en-US" smtClean="0"/>
              <a:t>17</a:t>
            </a:fld>
            <a:endParaRPr kumimoji="1" lang="zh-CN" altLang="en-US"/>
          </a:p>
        </p:txBody>
      </p:sp>
    </p:spTree>
    <p:extLst>
      <p:ext uri="{BB962C8B-B14F-4D97-AF65-F5344CB8AC3E}">
        <p14:creationId xmlns:p14="http://schemas.microsoft.com/office/powerpoint/2010/main" val="2511905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21D9F-F8F9-4857-A2E7-473546361FD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F6E094-0206-D3FC-ACA8-688E57717FDF}"/>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0DB3268D-DDE8-BCD4-3BAD-7EFD98CFA0CB}"/>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60600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6DA2A-1142-929A-61C6-C9848E0FE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614E7-4EA1-D885-D5D8-BC42577AB1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3644A9-85E3-A855-7D6E-71B6814EB1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p:txBody>
      </p:sp>
      <p:sp>
        <p:nvSpPr>
          <p:cNvPr id="4" name="Slide Number Placeholder 3">
            <a:extLst>
              <a:ext uri="{FF2B5EF4-FFF2-40B4-BE49-F238E27FC236}">
                <a16:creationId xmlns:a16="http://schemas.microsoft.com/office/drawing/2014/main" id="{B825B852-4AF2-D0E6-C2A3-F8DDFCA9172A}"/>
              </a:ext>
            </a:extLst>
          </p:cNvPr>
          <p:cNvSpPr>
            <a:spLocks noGrp="1"/>
          </p:cNvSpPr>
          <p:nvPr>
            <p:ph type="sldNum" sz="quarter" idx="5"/>
          </p:nvPr>
        </p:nvSpPr>
        <p:spPr/>
        <p:txBody>
          <a:bodyPr/>
          <a:lstStyle/>
          <a:p>
            <a:fld id="{5A350495-9E59-1147-A9C9-21D5DB2A3608}" type="slidenum">
              <a:rPr kumimoji="1" lang="zh-CN" altLang="en-US" smtClean="0"/>
              <a:t>19</a:t>
            </a:fld>
            <a:endParaRPr kumimoji="1" lang="zh-CN" altLang="en-US"/>
          </a:p>
        </p:txBody>
      </p:sp>
    </p:spTree>
    <p:extLst>
      <p:ext uri="{BB962C8B-B14F-4D97-AF65-F5344CB8AC3E}">
        <p14:creationId xmlns:p14="http://schemas.microsoft.com/office/powerpoint/2010/main" val="858328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350495-9E59-1147-A9C9-21D5DB2A3608}" type="slidenum">
              <a:rPr kumimoji="1" lang="zh-CN" altLang="en-US" smtClean="0"/>
              <a:t>2</a:t>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zh-CN" altLang="en-US" b="1" dirty="0"/>
                  <a:t>右截断方差 </a:t>
                </a:r>
                <a:r>
                  <a:rPr lang="en" altLang="zh-CN" b="1" dirty="0"/>
                  <a:t>RTV</a:t>
                </a:r>
                <a:r>
                  <a:rPr lang="zh-CN" altLang="en" dirty="0"/>
                  <a:t>（</a:t>
                </a:r>
                <a:r>
                  <a:rPr lang="zh-CN" altLang="en-US" dirty="0"/>
                  <a:t>阈值取中位数）：</a:t>
                </a:r>
              </a:p>
              <a:p>
                <a:pPr/>
                <a14:m>
                  <m:oMathPara xmlns:m="http://schemas.openxmlformats.org/officeDocument/2006/math">
                    <m:oMathParaPr>
                      <m:jc m:val="centerGroup"/>
                    </m:oMathParaPr>
                    <m:oMath xmlns:m="http://schemas.openxmlformats.org/officeDocument/2006/math">
                      <m:r>
                        <m:rPr>
                          <m:nor/>
                        </m:rPr>
                        <a:rPr lang="en" altLang="zh-CN" b="0"/>
                        <m:t>RTV</m:t>
                      </m:r>
                      <m:r>
                        <a:rPr lang="en" altLang="zh-CN" sz="1200" b="0" i="0" kern="1200">
                          <a:solidFill>
                            <a:schemeClr val="tx1"/>
                          </a:solidFill>
                          <a:latin typeface="Cambria Math" panose="02040503050406030204" pitchFamily="18" charset="0"/>
                          <a:ea typeface="+mn-ea"/>
                          <a:cs typeface="+mn-cs"/>
                        </a:rPr>
                        <m:t>=</m:t>
                      </m:r>
                      <m:f>
                        <m:fPr>
                          <m:ctrlPr>
                            <a:rPr lang="ar-AE" altLang="zh-CN" sz="1200" b="0" i="1" kern="1200">
                              <a:solidFill>
                                <a:schemeClr val="tx1"/>
                              </a:solidFill>
                              <a:latin typeface="Cambria Math" panose="02040503050406030204" pitchFamily="18" charset="0"/>
                              <a:ea typeface="+mn-ea"/>
                              <a:cs typeface="+mn-cs"/>
                            </a:rPr>
                          </m:ctrlPr>
                        </m:fPr>
                        <m:num>
                          <m:r>
                            <a:rPr lang="ar-AE" altLang="zh-CN" sz="1200" b="0" i="0" kern="1200">
                              <a:solidFill>
                                <a:schemeClr val="tx1"/>
                              </a:solidFill>
                              <a:latin typeface="Cambria Math" panose="02040503050406030204" pitchFamily="18" charset="0"/>
                              <a:ea typeface="+mn-ea"/>
                              <a:cs typeface="+mn-cs"/>
                            </a:rPr>
                            <m:t>2</m:t>
                          </m:r>
                        </m:num>
                        <m:den>
                          <m:r>
                            <a:rPr lang="ar-AE" altLang="zh-CN" sz="1200" b="0" i="1" kern="1200">
                              <a:solidFill>
                                <a:schemeClr val="tx1"/>
                              </a:solidFill>
                              <a:latin typeface="Cambria Math" panose="02040503050406030204" pitchFamily="18" charset="0"/>
                              <a:ea typeface="+mn-ea"/>
                              <a:cs typeface="+mn-cs"/>
                            </a:rPr>
                            <m:t>𝑁</m:t>
                          </m:r>
                        </m:den>
                      </m:f>
                      <m:nary>
                        <m:naryPr>
                          <m:chr m:val="∑"/>
                          <m:grow m:val="on"/>
                          <m:ctrlPr>
                            <a:rPr lang="ar-AE" altLang="zh-CN" sz="1200" b="0" i="1" kern="1200">
                              <a:solidFill>
                                <a:schemeClr val="tx1"/>
                              </a:solidFill>
                              <a:latin typeface="Cambria Math" panose="02040503050406030204" pitchFamily="18" charset="0"/>
                              <a:ea typeface="+mn-ea"/>
                              <a:cs typeface="+mn-cs"/>
                            </a:rPr>
                          </m:ctrlPr>
                        </m:naryPr>
                        <m:sub>
                          <m:r>
                            <a:rPr lang="ar-AE" altLang="zh-CN" sz="1200" b="0" i="1" kern="1200">
                              <a:solidFill>
                                <a:schemeClr val="tx1"/>
                              </a:solidFill>
                              <a:latin typeface="Cambria Math" panose="02040503050406030204" pitchFamily="18" charset="0"/>
                              <a:ea typeface="+mn-ea"/>
                              <a:cs typeface="+mn-cs"/>
                            </a:rPr>
                            <m:t>𝑖</m:t>
                          </m:r>
                          <m:r>
                            <a:rPr lang="ar-AE" altLang="zh-CN" sz="1200" b="0" i="0" kern="1200">
                              <a:solidFill>
                                <a:schemeClr val="tx1"/>
                              </a:solidFill>
                              <a:latin typeface="Cambria Math" panose="02040503050406030204" pitchFamily="18" charset="0"/>
                              <a:ea typeface="+mn-ea"/>
                              <a:cs typeface="+mn-cs"/>
                            </a:rPr>
                            <m:t>=1</m:t>
                          </m:r>
                        </m:sub>
                        <m:sup>
                          <m:r>
                            <a:rPr lang="ar-AE" altLang="zh-CN" sz="1200" b="0" i="1" kern="1200">
                              <a:solidFill>
                                <a:schemeClr val="tx1"/>
                              </a:solidFill>
                              <a:latin typeface="Cambria Math" panose="02040503050406030204" pitchFamily="18" charset="0"/>
                              <a:ea typeface="+mn-ea"/>
                              <a:cs typeface="+mn-cs"/>
                            </a:rPr>
                            <m:t>𝑁</m:t>
                          </m:r>
                          <m:r>
                            <a:rPr lang="ar-AE" altLang="zh-CN" sz="1200" b="0" i="0" kern="1200">
                              <a:solidFill>
                                <a:schemeClr val="tx1"/>
                              </a:solidFill>
                              <a:latin typeface="Cambria Math" panose="02040503050406030204" pitchFamily="18" charset="0"/>
                              <a:ea typeface="+mn-ea"/>
                              <a:cs typeface="+mn-cs"/>
                            </a:rPr>
                            <m:t>/2</m:t>
                          </m:r>
                        </m:sup>
                        <m:e>
                          <m:r>
                            <a:rPr lang="ar-AE" altLang="zh-CN" sz="1200" b="0" i="0" kern="1200">
                              <a:solidFill>
                                <a:schemeClr val="tx1"/>
                              </a:solidFill>
                              <a:latin typeface="Cambria Math" panose="02040503050406030204" pitchFamily="18" charset="0"/>
                              <a:ea typeface="+mn-ea"/>
                              <a:cs typeface="+mn-cs"/>
                            </a:rPr>
                            <m:t>(</m:t>
                          </m:r>
                        </m:e>
                      </m:nary>
                      <m:sSubSup>
                        <m:sSubSupPr>
                          <m:ctrlPr>
                            <a:rPr lang="ar-AE" altLang="zh-CN" sz="1200" b="0" i="1" kern="1200">
                              <a:solidFill>
                                <a:schemeClr val="tx1"/>
                              </a:solidFill>
                              <a:latin typeface="Cambria Math" panose="02040503050406030204" pitchFamily="18" charset="0"/>
                              <a:ea typeface="+mn-ea"/>
                              <a:cs typeface="+mn-cs"/>
                            </a:rPr>
                          </m:ctrlPr>
                        </m:sSubSupPr>
                        <m:e>
                          <m:r>
                            <a:rPr lang="ar-AE" altLang="zh-CN" sz="1200" b="0" i="1" kern="1200">
                              <a:solidFill>
                                <a:schemeClr val="tx1"/>
                              </a:solidFill>
                              <a:latin typeface="Cambria Math" panose="02040503050406030204" pitchFamily="18" charset="0"/>
                              <a:ea typeface="+mn-ea"/>
                              <a:cs typeface="+mn-cs"/>
                            </a:rPr>
                            <m:t>𝐹</m:t>
                          </m:r>
                        </m:e>
                        <m:sub>
                          <m:r>
                            <a:rPr lang="ar-AE" altLang="zh-CN" sz="1200" b="0" i="1" kern="1200">
                              <a:solidFill>
                                <a:schemeClr val="tx1"/>
                              </a:solidFill>
                              <a:latin typeface="Cambria Math" panose="02040503050406030204" pitchFamily="18" charset="0"/>
                              <a:ea typeface="+mn-ea"/>
                              <a:cs typeface="+mn-cs"/>
                            </a:rPr>
                            <m:t>𝑍</m:t>
                          </m:r>
                        </m:sub>
                        <m:sup>
                          <m:r>
                            <a:rPr lang="ar-AE" altLang="zh-CN" sz="1200" b="0" i="0" kern="1200">
                              <a:solidFill>
                                <a:schemeClr val="tx1"/>
                              </a:solidFill>
                              <a:latin typeface="Cambria Math" panose="02040503050406030204" pitchFamily="18" charset="0"/>
                              <a:ea typeface="+mn-ea"/>
                              <a:cs typeface="+mn-cs"/>
                            </a:rPr>
                            <m:t>−1</m:t>
                          </m:r>
                        </m:sup>
                      </m:sSubSup>
                      <m:d>
                        <m:dPr>
                          <m:ctrlPr>
                            <a:rPr lang="ar-AE" altLang="zh-CN" sz="1200" b="0" i="1" kern="1200">
                              <a:solidFill>
                                <a:schemeClr val="tx1"/>
                              </a:solidFill>
                              <a:latin typeface="Cambria Math" panose="02040503050406030204" pitchFamily="18" charset="0"/>
                              <a:ea typeface="+mn-ea"/>
                              <a:cs typeface="+mn-cs"/>
                            </a:rPr>
                          </m:ctrlPr>
                        </m:dPr>
                        <m:e>
                          <m:sSub>
                            <m:sSubPr>
                              <m:ctrlPr>
                                <a:rPr lang="ar-AE" altLang="zh-CN" sz="1200" b="0" i="1" kern="1200">
                                  <a:solidFill>
                                    <a:schemeClr val="tx1"/>
                                  </a:solidFill>
                                  <a:latin typeface="Cambria Math" panose="02040503050406030204" pitchFamily="18" charset="0"/>
                                  <a:ea typeface="+mn-ea"/>
                                  <a:cs typeface="+mn-cs"/>
                                </a:rPr>
                              </m:ctrlPr>
                            </m:sSubPr>
                            <m:e>
                              <m:r>
                                <a:rPr lang="ar-AE" altLang="zh-CN" sz="1200" b="0" i="1" kern="1200">
                                  <a:solidFill>
                                    <a:schemeClr val="tx1"/>
                                  </a:solidFill>
                                  <a:latin typeface="Cambria Math" panose="02040503050406030204" pitchFamily="18" charset="0"/>
                                  <a:ea typeface="+mn-ea"/>
                                  <a:cs typeface="+mn-cs"/>
                                </a:rPr>
                                <m:t>𝜏</m:t>
                              </m:r>
                            </m:e>
                            <m:sub>
                              <m:r>
                                <a:rPr lang="ar-AE" altLang="zh-CN" sz="1200" b="0" i="1" kern="1200">
                                  <a:solidFill>
                                    <a:schemeClr val="tx1"/>
                                  </a:solidFill>
                                  <a:latin typeface="Cambria Math" panose="02040503050406030204" pitchFamily="18" charset="0"/>
                                  <a:ea typeface="+mn-ea"/>
                                  <a:cs typeface="+mn-cs"/>
                                </a:rPr>
                                <m:t>𝑖</m:t>
                              </m:r>
                            </m:sub>
                          </m:sSub>
                        </m:e>
                      </m:d>
                      <m:r>
                        <a:rPr lang="ar-AE" altLang="zh-CN" sz="1200" b="0" i="0" kern="1200">
                          <a:solidFill>
                            <a:schemeClr val="tx1"/>
                          </a:solidFill>
                          <a:latin typeface="Cambria Math" panose="02040503050406030204" pitchFamily="18" charset="0"/>
                          <a:ea typeface="+mn-ea"/>
                          <a:cs typeface="+mn-cs"/>
                        </a:rPr>
                        <m:t>−</m:t>
                      </m:r>
                      <m:sSubSup>
                        <m:sSubSupPr>
                          <m:ctrlPr>
                            <a:rPr lang="ar-AE" altLang="zh-CN" sz="1200" b="0" i="1" kern="1200">
                              <a:solidFill>
                                <a:schemeClr val="tx1"/>
                              </a:solidFill>
                              <a:latin typeface="Cambria Math" panose="02040503050406030204" pitchFamily="18" charset="0"/>
                              <a:ea typeface="+mn-ea"/>
                              <a:cs typeface="+mn-cs"/>
                            </a:rPr>
                          </m:ctrlPr>
                        </m:sSubSupPr>
                        <m:e>
                          <m:r>
                            <a:rPr lang="ar-AE" altLang="zh-CN" sz="1200" b="0" i="1" kern="1200">
                              <a:solidFill>
                                <a:schemeClr val="tx1"/>
                              </a:solidFill>
                              <a:latin typeface="Cambria Math" panose="02040503050406030204" pitchFamily="18" charset="0"/>
                              <a:ea typeface="+mn-ea"/>
                              <a:cs typeface="+mn-cs"/>
                            </a:rPr>
                            <m:t>𝐹</m:t>
                          </m:r>
                        </m:e>
                        <m:sub>
                          <m:r>
                            <a:rPr lang="ar-AE" altLang="zh-CN" sz="1200" b="0" i="1" kern="1200">
                              <a:solidFill>
                                <a:schemeClr val="tx1"/>
                              </a:solidFill>
                              <a:latin typeface="Cambria Math" panose="02040503050406030204" pitchFamily="18" charset="0"/>
                              <a:ea typeface="+mn-ea"/>
                              <a:cs typeface="+mn-cs"/>
                            </a:rPr>
                            <m:t>𝑍</m:t>
                          </m:r>
                        </m:sub>
                        <m:sup>
                          <m:r>
                            <a:rPr lang="ar-AE" altLang="zh-CN" sz="1200" b="0" i="0" kern="1200">
                              <a:solidFill>
                                <a:schemeClr val="tx1"/>
                              </a:solidFill>
                              <a:latin typeface="Cambria Math" panose="02040503050406030204" pitchFamily="18" charset="0"/>
                              <a:ea typeface="+mn-ea"/>
                              <a:cs typeface="+mn-cs"/>
                            </a:rPr>
                            <m:t>−1</m:t>
                          </m:r>
                        </m:sup>
                      </m:sSubSup>
                      <m:d>
                        <m:dPr>
                          <m:ctrlPr>
                            <a:rPr lang="ar-AE" altLang="zh-CN" sz="1200" b="0" i="1" kern="1200">
                              <a:solidFill>
                                <a:schemeClr val="tx1"/>
                              </a:solidFill>
                              <a:latin typeface="Cambria Math" panose="02040503050406030204" pitchFamily="18" charset="0"/>
                              <a:ea typeface="+mn-ea"/>
                              <a:cs typeface="+mn-cs"/>
                            </a:rPr>
                          </m:ctrlPr>
                        </m:dPr>
                        <m:e>
                          <m:sSub>
                            <m:sSubPr>
                              <m:ctrlPr>
                                <a:rPr lang="ar-AE" altLang="zh-CN" sz="1200" b="0" i="1" kern="1200">
                                  <a:solidFill>
                                    <a:schemeClr val="tx1"/>
                                  </a:solidFill>
                                  <a:latin typeface="Cambria Math" panose="02040503050406030204" pitchFamily="18" charset="0"/>
                                  <a:ea typeface="+mn-ea"/>
                                  <a:cs typeface="+mn-cs"/>
                                </a:rPr>
                              </m:ctrlPr>
                            </m:sSubPr>
                            <m:e>
                              <m:r>
                                <a:rPr lang="ar-AE" altLang="zh-CN" sz="1200" b="0" i="1" kern="1200">
                                  <a:solidFill>
                                    <a:schemeClr val="tx1"/>
                                  </a:solidFill>
                                  <a:latin typeface="Cambria Math" panose="02040503050406030204" pitchFamily="18" charset="0"/>
                                  <a:ea typeface="+mn-ea"/>
                                  <a:cs typeface="+mn-cs"/>
                                </a:rPr>
                                <m:t>𝜏</m:t>
                              </m:r>
                            </m:e>
                            <m:sub>
                              <m:r>
                                <a:rPr lang="ar-AE" altLang="zh-CN" sz="1200" b="0" i="1" kern="1200">
                                  <a:solidFill>
                                    <a:schemeClr val="tx1"/>
                                  </a:solidFill>
                                  <a:latin typeface="Cambria Math" panose="02040503050406030204" pitchFamily="18" charset="0"/>
                                  <a:ea typeface="+mn-ea"/>
                                  <a:cs typeface="+mn-cs"/>
                                </a:rPr>
                                <m:t>𝑁</m:t>
                              </m:r>
                              <m:r>
                                <a:rPr lang="ar-AE" altLang="zh-CN" sz="1200" b="0" i="0" kern="1200">
                                  <a:solidFill>
                                    <a:schemeClr val="tx1"/>
                                  </a:solidFill>
                                  <a:latin typeface="Cambria Math" panose="02040503050406030204" pitchFamily="18" charset="0"/>
                                  <a:ea typeface="+mn-ea"/>
                                  <a:cs typeface="+mn-cs"/>
                                </a:rPr>
                                <m:t>/2</m:t>
                              </m:r>
                            </m:sub>
                          </m:sSub>
                        </m:e>
                      </m:d>
                      <m:sSup>
                        <m:sSupPr>
                          <m:ctrlPr>
                            <a:rPr lang="ar-AE" altLang="zh-CN" sz="1200" b="0" i="1" kern="1200">
                              <a:solidFill>
                                <a:schemeClr val="tx1"/>
                              </a:solidFill>
                              <a:latin typeface="Cambria Math" panose="02040503050406030204" pitchFamily="18" charset="0"/>
                              <a:ea typeface="+mn-ea"/>
                              <a:cs typeface="+mn-cs"/>
                            </a:rPr>
                          </m:ctrlPr>
                        </m:sSupPr>
                        <m:e>
                          <m:r>
                            <a:rPr lang="ar-AE" altLang="zh-CN" sz="1200" b="0" i="0" kern="1200">
                              <a:solidFill>
                                <a:schemeClr val="tx1"/>
                              </a:solidFill>
                              <a:latin typeface="Cambria Math" panose="02040503050406030204" pitchFamily="18" charset="0"/>
                              <a:ea typeface="+mn-ea"/>
                              <a:cs typeface="+mn-cs"/>
                            </a:rPr>
                            <m:t>)</m:t>
                          </m:r>
                        </m:e>
                        <m:sup>
                          <m:r>
                            <a:rPr lang="ar-AE" altLang="zh-CN" sz="1200" b="0" i="0" kern="1200">
                              <a:solidFill>
                                <a:schemeClr val="tx1"/>
                              </a:solidFill>
                              <a:latin typeface="Cambria Math" panose="02040503050406030204" pitchFamily="18" charset="0"/>
                              <a:ea typeface="+mn-ea"/>
                              <a:cs typeface="+mn-cs"/>
                            </a:rPr>
                            <m:t>2</m:t>
                          </m:r>
                        </m:sup>
                      </m:sSup>
                      <m:r>
                        <a:rPr lang="ar-AE" altLang="zh-CN" sz="1200" b="0" i="0" kern="1200">
                          <a:solidFill>
                            <a:schemeClr val="tx1"/>
                          </a:solidFill>
                          <a:latin typeface="Cambria Math" panose="02040503050406030204" pitchFamily="18" charset="0"/>
                          <a:ea typeface="+mn-ea"/>
                          <a:cs typeface="+mn-cs"/>
                        </a:rPr>
                        <m:t>,</m:t>
                      </m:r>
                    </m:oMath>
                  </m:oMathPara>
                </a14:m>
                <a:endParaRPr lang="ar-AE" altLang="zh-CN" b="0" dirty="0"/>
              </a:p>
              <a:p>
                <a:r>
                  <a:rPr lang="zh-CN" altLang="en-US" dirty="0"/>
                  <a:t>其中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𝜏</m:t>
                        </m:r>
                      </m:e>
                      <m:sub>
                        <m:r>
                          <a:rPr lang="ar-AE" altLang="zh-CN" sz="1200" i="1" kern="1200">
                            <a:solidFill>
                              <a:schemeClr val="tx1"/>
                            </a:solidFill>
                            <a:latin typeface="Cambria Math" panose="02040503050406030204" pitchFamily="18" charset="0"/>
                            <a:ea typeface="+mn-ea"/>
                            <a:cs typeface="+mn-cs"/>
                          </a:rPr>
                          <m:t>𝑖</m:t>
                        </m:r>
                      </m:sub>
                    </m:sSub>
                    <m:r>
                      <a:rPr lang="ar-AE" altLang="zh-CN" sz="1200" i="0" kern="1200">
                        <a:solidFill>
                          <a:schemeClr val="tx1"/>
                        </a:solidFill>
                        <a:latin typeface="Cambria Math" panose="02040503050406030204" pitchFamily="18" charset="0"/>
                        <a:ea typeface="+mn-ea"/>
                        <a:cs typeface="+mn-cs"/>
                      </a:rPr>
                      <m:t>=</m:t>
                    </m:r>
                    <m:r>
                      <a:rPr lang="ar-AE" altLang="zh-CN" sz="1200" i="1" kern="1200">
                        <a:solidFill>
                          <a:schemeClr val="tx1"/>
                        </a:solidFill>
                        <a:latin typeface="Cambria Math" panose="02040503050406030204" pitchFamily="18" charset="0"/>
                        <a:ea typeface="+mn-ea"/>
                        <a:cs typeface="+mn-cs"/>
                      </a:rPr>
                      <m:t>𝑖</m:t>
                    </m:r>
                    <m:r>
                      <a:rPr lang="ar-AE" altLang="zh-CN" sz="1200" i="0" kern="1200">
                        <a:solidFill>
                          <a:schemeClr val="tx1"/>
                        </a:solidFill>
                        <a:latin typeface="Cambria Math" panose="02040503050406030204" pitchFamily="18" charset="0"/>
                        <a:ea typeface="+mn-ea"/>
                        <a:cs typeface="+mn-cs"/>
                      </a:rPr>
                      <m:t>/</m:t>
                    </m:r>
                    <m:r>
                      <a:rPr lang="ar-AE" altLang="zh-CN" sz="1200" i="1" kern="1200">
                        <a:solidFill>
                          <a:schemeClr val="tx1"/>
                        </a:solidFill>
                        <a:latin typeface="Cambria Math" panose="02040503050406030204" pitchFamily="18" charset="0"/>
                        <a:ea typeface="+mn-ea"/>
                        <a:cs typeface="+mn-cs"/>
                      </a:rPr>
                      <m:t>𝑁</m:t>
                    </m:r>
                  </m:oMath>
                </a14:m>
                <a:r>
                  <a:rPr lang="zh-CN" altLang="en-US" dirty="0"/>
                  <a:t>是等分分位点，</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𝜏</m:t>
                        </m:r>
                      </m:e>
                      <m:sub>
                        <m:r>
                          <a:rPr lang="ar-AE" altLang="zh-CN" sz="1200" i="1" kern="1200">
                            <a:solidFill>
                              <a:schemeClr val="tx1"/>
                            </a:solidFill>
                            <a:latin typeface="Cambria Math" panose="02040503050406030204" pitchFamily="18" charset="0"/>
                            <a:ea typeface="+mn-ea"/>
                            <a:cs typeface="+mn-cs"/>
                          </a:rPr>
                          <m:t>𝑁</m:t>
                        </m:r>
                        <m:r>
                          <a:rPr lang="ar-AE" altLang="zh-CN" sz="1200" i="0" kern="1200">
                            <a:solidFill>
                              <a:schemeClr val="tx1"/>
                            </a:solidFill>
                            <a:latin typeface="Cambria Math" panose="02040503050406030204" pitchFamily="18" charset="0"/>
                            <a:ea typeface="+mn-ea"/>
                            <a:cs typeface="+mn-cs"/>
                          </a:rPr>
                          <m:t>/2</m:t>
                        </m:r>
                      </m:sub>
                    </m:sSub>
                  </m:oMath>
                </a14:m>
                <a:r>
                  <a:rPr lang="ar-AE" altLang="zh-CN" dirty="0"/>
                  <a:t> </a:t>
                </a:r>
                <a:r>
                  <a:rPr lang="zh-CN" altLang="en-US" dirty="0"/>
                  <a:t>对应</a:t>
                </a:r>
                <a:r>
                  <a:rPr lang="zh-CN" altLang="en-US" b="1" dirty="0"/>
                  <a:t>中位数</a:t>
                </a:r>
                <a:r>
                  <a:rPr lang="zh-CN" altLang="en-US" dirty="0"/>
                  <a:t>。</a:t>
                </a:r>
                <a:br>
                  <a:rPr lang="zh-CN" altLang="en-US" dirty="0"/>
                </a:br>
                <a:r>
                  <a:rPr lang="zh-CN" altLang="en-US" dirty="0"/>
                  <a:t>注意 </a:t>
                </a:r>
                <a14:m>
                  <m:oMath xmlns:m="http://schemas.openxmlformats.org/officeDocument/2006/math">
                    <m:f>
                      <m:fPr>
                        <m:ctrlPr>
                          <a:rPr lang="ar-AE" altLang="zh-CN" sz="1200" i="1" kern="1200">
                            <a:solidFill>
                              <a:schemeClr val="tx1"/>
                            </a:solidFill>
                            <a:latin typeface="Cambria Math" panose="02040503050406030204" pitchFamily="18" charset="0"/>
                            <a:ea typeface="+mn-ea"/>
                            <a:cs typeface="+mn-cs"/>
                          </a:rPr>
                        </m:ctrlPr>
                      </m:fPr>
                      <m:num>
                        <m:r>
                          <a:rPr lang="ar-AE" altLang="zh-CN" sz="1200" kern="1200">
                            <a:solidFill>
                              <a:schemeClr val="tx1"/>
                            </a:solidFill>
                            <a:latin typeface="Cambria Math" panose="02040503050406030204" pitchFamily="18" charset="0"/>
                            <a:ea typeface="+mn-ea"/>
                            <a:cs typeface="+mn-cs"/>
                          </a:rPr>
                          <m:t>2</m:t>
                        </m:r>
                      </m:num>
                      <m:den>
                        <m:r>
                          <a:rPr lang="ar-AE" altLang="zh-CN" sz="1200" i="1" kern="1200">
                            <a:solidFill>
                              <a:schemeClr val="tx1"/>
                            </a:solidFill>
                            <a:latin typeface="Cambria Math" panose="02040503050406030204" pitchFamily="18" charset="0"/>
                            <a:ea typeface="+mn-ea"/>
                            <a:cs typeface="+mn-cs"/>
                          </a:rPr>
                          <m:t>𝑁</m:t>
                        </m:r>
                      </m:den>
                    </m:f>
                    <m:nary>
                      <m:naryPr>
                        <m:chr m:val="∑"/>
                        <m:limLoc m:val="subSup"/>
                        <m:grow m:val="on"/>
                        <m:ctrlPr>
                          <a:rPr lang="ar-AE" altLang="zh-CN" sz="1200" i="1" kern="1200">
                            <a:solidFill>
                              <a:schemeClr val="tx1"/>
                            </a:solidFill>
                            <a:latin typeface="Cambria Math" panose="02040503050406030204" pitchFamily="18" charset="0"/>
                            <a:ea typeface="+mn-ea"/>
                            <a:cs typeface="+mn-cs"/>
                          </a:rPr>
                        </m:ctrlPr>
                      </m:naryPr>
                      <m:sub>
                        <m:r>
                          <a:rPr lang="ar-AE" altLang="zh-CN" sz="1200" i="1" kern="1200">
                            <a:solidFill>
                              <a:schemeClr val="tx1"/>
                            </a:solidFill>
                            <a:latin typeface="Cambria Math" panose="02040503050406030204" pitchFamily="18" charset="0"/>
                            <a:ea typeface="+mn-ea"/>
                            <a:cs typeface="+mn-cs"/>
                          </a:rPr>
                          <m:t>𝑖</m:t>
                        </m:r>
                        <m:r>
                          <a:rPr lang="ar-AE" altLang="zh-CN" sz="1200" i="0" kern="1200">
                            <a:solidFill>
                              <a:schemeClr val="tx1"/>
                            </a:solidFill>
                            <a:latin typeface="Cambria Math" panose="02040503050406030204" pitchFamily="18" charset="0"/>
                            <a:ea typeface="+mn-ea"/>
                            <a:cs typeface="+mn-cs"/>
                          </a:rPr>
                          <m:t>=1</m:t>
                        </m:r>
                      </m:sub>
                      <m:sup>
                        <m:r>
                          <a:rPr lang="ar-AE" altLang="zh-CN" sz="1200" i="1" kern="1200">
                            <a:solidFill>
                              <a:schemeClr val="tx1"/>
                            </a:solidFill>
                            <a:latin typeface="Cambria Math" panose="02040503050406030204" pitchFamily="18" charset="0"/>
                            <a:ea typeface="+mn-ea"/>
                            <a:cs typeface="+mn-cs"/>
                          </a:rPr>
                          <m:t>𝑁</m:t>
                        </m:r>
                        <m:r>
                          <a:rPr lang="ar-AE" altLang="zh-CN" sz="1200" i="0" kern="1200">
                            <a:solidFill>
                              <a:schemeClr val="tx1"/>
                            </a:solidFill>
                            <a:latin typeface="Cambria Math" panose="02040503050406030204" pitchFamily="18" charset="0"/>
                            <a:ea typeface="+mn-ea"/>
                            <a:cs typeface="+mn-cs"/>
                          </a:rPr>
                          <m:t>/2</m:t>
                        </m:r>
                      </m:sup>
                      <m:e/>
                    </m:nary>
                  </m:oMath>
                </a14:m>
                <a:r>
                  <a:rPr lang="zh-CN" altLang="en-US" dirty="0"/>
                  <a:t>实际就是对</a:t>
                </a:r>
                <a:r>
                  <a:rPr lang="zh-CN" altLang="en-US" b="1" dirty="0"/>
                  <a:t>下半部分</a:t>
                </a:r>
                <a:r>
                  <a:rPr lang="zh-CN" altLang="en-US" dirty="0"/>
                  <a:t>取平均，所以 </a:t>
                </a:r>
                <a:r>
                  <a:rPr lang="en" altLang="zh-CN" dirty="0"/>
                  <a:t>RTV </a:t>
                </a:r>
                <a:r>
                  <a:rPr lang="zh-CN" altLang="en-US" dirty="0"/>
                  <a:t>等价于</a:t>
                </a:r>
              </a:p>
              <a:p>
                <a:pPr/>
                <a14:m>
                  <m:oMathPara xmlns:m="http://schemas.openxmlformats.org/officeDocument/2006/math">
                    <m:oMathParaPr>
                      <m:jc m:val="centerGroup"/>
                    </m:oMathParaPr>
                    <m:oMath xmlns:m="http://schemas.openxmlformats.org/officeDocument/2006/math">
                      <m:r>
                        <m:rPr>
                          <m:nor/>
                        </m:rPr>
                        <a:rPr lang="en" altLang="zh-CN" b="0"/>
                        <m:t>Var</m:t>
                      </m:r>
                      <m:r>
                        <a:rPr lang="en" altLang="zh-CN" sz="1200" b="0" i="0" kern="1200">
                          <a:solidFill>
                            <a:schemeClr val="tx1"/>
                          </a:solidFill>
                          <a:latin typeface="Cambria Math" panose="02040503050406030204" pitchFamily="18" charset="0"/>
                          <a:ea typeface="+mn-ea"/>
                          <a:cs typeface="+mn-cs"/>
                        </a:rPr>
                        <m:t>(</m:t>
                      </m:r>
                      <m:r>
                        <a:rPr lang="en" altLang="zh-CN" sz="1200" b="0" i="1" kern="1200">
                          <a:solidFill>
                            <a:schemeClr val="tx1"/>
                          </a:solidFill>
                          <a:latin typeface="Cambria Math" panose="02040503050406030204" pitchFamily="18" charset="0"/>
                          <a:ea typeface="+mn-ea"/>
                          <a:cs typeface="+mn-cs"/>
                        </a:rPr>
                        <m:t>𝑍</m:t>
                      </m:r>
                      <m:r>
                        <m:rPr>
                          <m:nor/>
                        </m:rPr>
                        <a:rPr lang="en" altLang="zh-CN" sz="1200" b="0" i="1" kern="1200">
                          <a:solidFill>
                            <a:schemeClr val="tx1"/>
                          </a:solidFill>
                          <a:latin typeface="+mn-lt"/>
                          <a:ea typeface="+mn-ea"/>
                          <a:cs typeface="+mn-cs"/>
                        </a:rPr>
                        <m:t> </m:t>
                      </m:r>
                      <m:r>
                        <a:rPr lang="en" altLang="zh-CN" sz="1200" b="0" i="0" kern="1200">
                          <a:solidFill>
                            <a:schemeClr val="tx1"/>
                          </a:solidFill>
                          <a:latin typeface="Cambria Math" panose="02040503050406030204" pitchFamily="18" charset="0"/>
                          <a:ea typeface="+mn-ea"/>
                          <a:cs typeface="+mn-cs"/>
                        </a:rPr>
                        <m:t>∣</m:t>
                      </m:r>
                      <m:r>
                        <m:rPr>
                          <m:nor/>
                        </m:rPr>
                        <a:rPr lang="en" altLang="zh-CN" sz="1200" b="0" i="1" kern="1200">
                          <a:solidFill>
                            <a:schemeClr val="tx1"/>
                          </a:solidFill>
                          <a:latin typeface="+mn-lt"/>
                          <a:ea typeface="+mn-ea"/>
                          <a:cs typeface="+mn-cs"/>
                        </a:rPr>
                        <m:t> </m:t>
                      </m:r>
                      <m:r>
                        <a:rPr lang="en" altLang="zh-CN" sz="1200" b="0" i="1" kern="1200">
                          <a:solidFill>
                            <a:schemeClr val="tx1"/>
                          </a:solidFill>
                          <a:latin typeface="Cambria Math" panose="02040503050406030204" pitchFamily="18" charset="0"/>
                          <a:ea typeface="+mn-ea"/>
                          <a:cs typeface="+mn-cs"/>
                        </a:rPr>
                        <m:t>𝑍</m:t>
                      </m:r>
                      <m:r>
                        <a:rPr lang="en" altLang="zh-CN" sz="1200" b="0" i="0" kern="1200">
                          <a:solidFill>
                            <a:schemeClr val="tx1"/>
                          </a:solidFill>
                          <a:latin typeface="Cambria Math" panose="02040503050406030204" pitchFamily="18" charset="0"/>
                          <a:ea typeface="+mn-ea"/>
                          <a:cs typeface="+mn-cs"/>
                        </a:rPr>
                        <m:t>≤</m:t>
                      </m:r>
                      <m:r>
                        <m:rPr>
                          <m:nor/>
                        </m:rPr>
                        <a:rPr lang="en" altLang="zh-CN" sz="1200" b="0" i="1" kern="1200">
                          <a:solidFill>
                            <a:schemeClr val="tx1"/>
                          </a:solidFill>
                          <a:latin typeface="+mn-lt"/>
                          <a:ea typeface="+mn-ea"/>
                          <a:cs typeface="+mn-cs"/>
                        </a:rPr>
                        <m:t>median</m:t>
                      </m:r>
                      <m:d>
                        <m:dPr>
                          <m:ctrlPr>
                            <a:rPr lang="ar-AE" altLang="zh-CN" sz="1200" b="0" i="1" kern="1200">
                              <a:solidFill>
                                <a:schemeClr val="tx1"/>
                              </a:solidFill>
                              <a:latin typeface="Cambria Math" panose="02040503050406030204" pitchFamily="18" charset="0"/>
                              <a:ea typeface="+mn-ea"/>
                              <a:cs typeface="+mn-cs"/>
                            </a:rPr>
                          </m:ctrlPr>
                        </m:dPr>
                        <m:e>
                          <m:r>
                            <a:rPr lang="ar-AE" altLang="zh-CN" sz="1200" b="0" i="1" kern="1200">
                              <a:solidFill>
                                <a:schemeClr val="tx1"/>
                              </a:solidFill>
                              <a:latin typeface="Cambria Math" panose="02040503050406030204" pitchFamily="18" charset="0"/>
                              <a:ea typeface="+mn-ea"/>
                              <a:cs typeface="+mn-cs"/>
                            </a:rPr>
                            <m:t>𝑍</m:t>
                          </m:r>
                        </m:e>
                      </m:d>
                      <m:r>
                        <a:rPr lang="ar-AE" altLang="zh-CN" sz="1200" b="0" i="0" kern="1200">
                          <a:solidFill>
                            <a:schemeClr val="tx1"/>
                          </a:solidFill>
                          <a:latin typeface="Cambria Math" panose="02040503050406030204" pitchFamily="18" charset="0"/>
                          <a:ea typeface="+mn-ea"/>
                          <a:cs typeface="+mn-cs"/>
                        </a:rPr>
                        <m:t>)</m:t>
                      </m:r>
                    </m:oMath>
                  </m:oMathPara>
                </a14:m>
                <a:endParaRPr lang="ar-AE" altLang="zh-CN" b="0" dirty="0"/>
              </a:p>
              <a:p>
                <a:r>
                  <a:rPr lang="zh-CN" altLang="en-US" b="1" dirty="0"/>
                  <a:t>偏向负回报</a:t>
                </a:r>
                <a:r>
                  <a:rPr lang="zh-CN" altLang="en-US" dirty="0"/>
                  <a:t>：只看左半段</a:t>
                </a:r>
                <a:r>
                  <a:rPr lang="en-US" altLang="zh-CN" dirty="0"/>
                  <a:t>return</a:t>
                </a:r>
                <a:r>
                  <a:rPr lang="zh-CN" altLang="en-US" dirty="0"/>
                  <a:t>比较低的情况，因此</a:t>
                </a:r>
                <a:r>
                  <a:rPr lang="en" altLang="zh-CN" dirty="0"/>
                  <a:t>RTV</a:t>
                </a:r>
                <a:r>
                  <a:rPr lang="zh-CN" altLang="en-US" dirty="0"/>
                  <a:t>对“坏结果的扩散”更敏感。</a:t>
                </a:r>
                <a:endParaRPr lang="en-US" dirty="0"/>
              </a:p>
            </p:txBody>
          </p:sp>
        </mc:Choice>
        <mc:Fallback xmlns="">
          <p:sp>
            <p:nvSpPr>
              <p:cNvPr id="3" name="Notes Placeholder 2"/>
              <p:cNvSpPr>
                <a:spLocks noGrp="1"/>
              </p:cNvSpPr>
              <p:nvPr>
                <p:ph type="body" idx="1"/>
              </p:nvPr>
            </p:nvSpPr>
            <p:spPr/>
            <p:txBody>
              <a:bodyPr/>
              <a:lstStyle/>
              <a:p>
                <a:r>
                  <a:rPr lang="zh-CN" altLang="en-US" b="1" dirty="0"/>
                  <a:t>右截断方差 </a:t>
                </a:r>
                <a:r>
                  <a:rPr lang="en" altLang="zh-CN" b="1" dirty="0"/>
                  <a:t>RTV</a:t>
                </a:r>
                <a:r>
                  <a:rPr lang="zh-CN" altLang="en" dirty="0"/>
                  <a:t>（</a:t>
                </a:r>
                <a:r>
                  <a:rPr lang="zh-CN" altLang="en-US" dirty="0"/>
                  <a:t>阈值取中位数）：</a:t>
                </a:r>
              </a:p>
              <a:p>
                <a:r>
                  <a:rPr lang="en" altLang="zh-CN" b="0" i="0">
                    <a:latin typeface="Cambria Math" panose="02040503050406030204" pitchFamily="18" charset="0"/>
                  </a:rPr>
                  <a:t>"RTV</a:t>
                </a:r>
                <a:r>
                  <a:rPr lang="en" altLang="zh-CN" sz="1200" b="0" i="0" kern="1200">
                    <a:solidFill>
                      <a:schemeClr val="tx1"/>
                    </a:solidFill>
                    <a:latin typeface="+mn-lt"/>
                    <a:ea typeface="+mn-ea"/>
                    <a:cs typeface="+mn-cs"/>
                  </a:rPr>
                  <a:t>"=</a:t>
                </a:r>
                <a:r>
                  <a:rPr lang="ar-AE" altLang="zh-CN" sz="1200" b="0" i="0" kern="1200">
                    <a:solidFill>
                      <a:schemeClr val="tx1"/>
                    </a:solidFill>
                    <a:latin typeface="+mn-lt"/>
                    <a:ea typeface="+mn-ea"/>
                    <a:cs typeface="+mn-cs"/>
                  </a:rPr>
                  <a:t>2/𝑁 ∑128_(𝑖=1)^(𝑁/2)▒( 𝐹_𝑍^(−1) (𝜏_𝑖 )−𝐹_𝑍^(−1) (𝜏_(𝑁/2) ) )^2,</a:t>
                </a:r>
                <a:endParaRPr lang="ar-AE" altLang="zh-CN" b="0" dirty="0"/>
              </a:p>
              <a:p>
                <a:r>
                  <a:rPr lang="zh-CN" altLang="en-US" dirty="0"/>
                  <a:t>其中 </a:t>
                </a:r>
                <a:r>
                  <a:rPr lang="ar-AE" altLang="zh-CN" sz="1200" i="0" kern="1200">
                    <a:solidFill>
                      <a:schemeClr val="tx1"/>
                    </a:solidFill>
                    <a:latin typeface="+mn-lt"/>
                    <a:ea typeface="+mn-ea"/>
                    <a:cs typeface="+mn-cs"/>
                  </a:rPr>
                  <a:t>𝜏_𝑖=𝑖/𝑁</a:t>
                </a:r>
                <a:r>
                  <a:rPr lang="zh-CN" altLang="en-US" dirty="0"/>
                  <a:t>是等分分位点，</a:t>
                </a:r>
                <a:r>
                  <a:rPr lang="ar-AE" altLang="zh-CN" sz="1200" i="0" kern="1200">
                    <a:solidFill>
                      <a:schemeClr val="tx1"/>
                    </a:solidFill>
                    <a:latin typeface="+mn-lt"/>
                    <a:ea typeface="+mn-ea"/>
                    <a:cs typeface="+mn-cs"/>
                  </a:rPr>
                  <a:t>𝜏_(𝑁/2)</a:t>
                </a:r>
                <a:r>
                  <a:rPr lang="ar-AE" altLang="zh-CN" dirty="0"/>
                  <a:t> </a:t>
                </a:r>
                <a:r>
                  <a:rPr lang="zh-CN" altLang="en-US" dirty="0"/>
                  <a:t>对应</a:t>
                </a:r>
                <a:r>
                  <a:rPr lang="zh-CN" altLang="en-US" b="1" dirty="0"/>
                  <a:t>中位数</a:t>
                </a:r>
                <a:r>
                  <a:rPr lang="zh-CN" altLang="en-US" dirty="0"/>
                  <a:t>。</a:t>
                </a:r>
                <a:br>
                  <a:rPr lang="zh-CN" altLang="en-US" dirty="0"/>
                </a:br>
                <a:r>
                  <a:rPr lang="zh-CN" altLang="en-US" dirty="0"/>
                  <a:t>注意 </a:t>
                </a:r>
                <a:r>
                  <a:rPr lang="ar-AE" altLang="zh-CN" sz="1200" i="0" kern="1200">
                    <a:solidFill>
                      <a:schemeClr val="tx1"/>
                    </a:solidFill>
                    <a:latin typeface="+mn-lt"/>
                    <a:ea typeface="+mn-ea"/>
                    <a:cs typeface="+mn-cs"/>
                  </a:rPr>
                  <a:t>2/𝑁 ∑130_(𝑖=1)^(𝑁/2)</a:t>
                </a:r>
                <a:r>
                  <a:rPr lang="zh-CN" altLang="en-US" dirty="0"/>
                  <a:t>实际就是对</a:t>
                </a:r>
                <a:r>
                  <a:rPr lang="zh-CN" altLang="en-US" b="1" dirty="0"/>
                  <a:t>下半部分</a:t>
                </a:r>
                <a:r>
                  <a:rPr lang="zh-CN" altLang="en-US" dirty="0"/>
                  <a:t>取平均，所以 </a:t>
                </a:r>
                <a:r>
                  <a:rPr lang="en" altLang="zh-CN" dirty="0"/>
                  <a:t>RTV </a:t>
                </a:r>
                <a:r>
                  <a:rPr lang="zh-CN" altLang="en-US" dirty="0"/>
                  <a:t>等价于</a:t>
                </a:r>
              </a:p>
              <a:p>
                <a:r>
                  <a:rPr lang="en" altLang="zh-CN" b="0" i="0">
                    <a:latin typeface="Cambria Math" panose="02040503050406030204" pitchFamily="18" charset="0"/>
                  </a:rPr>
                  <a:t>"Var</a:t>
                </a:r>
                <a:r>
                  <a:rPr lang="en" altLang="zh-CN" sz="1200" b="0" i="0" kern="1200">
                    <a:solidFill>
                      <a:schemeClr val="tx1"/>
                    </a:solidFill>
                    <a:latin typeface="+mn-lt"/>
                    <a:ea typeface="+mn-ea"/>
                    <a:cs typeface="+mn-cs"/>
                  </a:rPr>
                  <a:t>"(𝑍</a:t>
                </a:r>
                <a:r>
                  <a:rPr lang="en" altLang="zh-CN" sz="1200" b="0" i="0" kern="1200">
                    <a:solidFill>
                      <a:schemeClr val="tx1"/>
                    </a:solidFill>
                    <a:latin typeface="Cambria Math" panose="02040503050406030204" pitchFamily="18" charset="0"/>
                    <a:ea typeface="+mn-ea"/>
                    <a:cs typeface="+mn-cs"/>
                  </a:rPr>
                  <a:t>" </a:t>
                </a:r>
                <a:r>
                  <a:rPr lang="en" altLang="zh-CN" sz="1200" b="0" i="0" kern="1200">
                    <a:solidFill>
                      <a:schemeClr val="tx1"/>
                    </a:solidFill>
                    <a:latin typeface="+mn-lt"/>
                    <a:ea typeface="+mn-ea"/>
                    <a:cs typeface="+mn-cs"/>
                  </a:rPr>
                  <a:t>"∣</a:t>
                </a:r>
                <a:r>
                  <a:rPr lang="en" altLang="zh-CN" sz="1200" b="0" i="0" kern="1200">
                    <a:solidFill>
                      <a:schemeClr val="tx1"/>
                    </a:solidFill>
                    <a:latin typeface="Cambria Math" panose="02040503050406030204" pitchFamily="18" charset="0"/>
                    <a:ea typeface="+mn-ea"/>
                    <a:cs typeface="+mn-cs"/>
                  </a:rPr>
                  <a:t>" </a:t>
                </a:r>
                <a:r>
                  <a:rPr lang="en" altLang="zh-CN" sz="1200" b="0" i="0" kern="1200">
                    <a:solidFill>
                      <a:schemeClr val="tx1"/>
                    </a:solidFill>
                    <a:latin typeface="+mn-lt"/>
                    <a:ea typeface="+mn-ea"/>
                    <a:cs typeface="+mn-cs"/>
                  </a:rPr>
                  <a:t>" 𝑍≤</a:t>
                </a:r>
                <a:r>
                  <a:rPr lang="en" altLang="zh-CN" sz="1200" b="0" i="0" kern="1200">
                    <a:solidFill>
                      <a:schemeClr val="tx1"/>
                    </a:solidFill>
                    <a:latin typeface="Cambria Math" panose="02040503050406030204" pitchFamily="18" charset="0"/>
                    <a:ea typeface="+mn-ea"/>
                    <a:cs typeface="+mn-cs"/>
                  </a:rPr>
                  <a:t>"median</a:t>
                </a:r>
                <a:r>
                  <a:rPr lang="ar-AE" altLang="zh-CN" sz="1200" b="0" i="0" kern="1200">
                    <a:solidFill>
                      <a:schemeClr val="tx1"/>
                    </a:solidFill>
                    <a:latin typeface="+mn-lt"/>
                    <a:ea typeface="+mn-ea"/>
                    <a:cs typeface="+mn-cs"/>
                  </a:rPr>
                  <a:t>" (𝑍))</a:t>
                </a:r>
                <a:endParaRPr lang="ar-AE" altLang="zh-CN" b="0" dirty="0"/>
              </a:p>
              <a:p>
                <a:r>
                  <a:rPr lang="zh-CN" altLang="en-US" b="1" dirty="0"/>
                  <a:t>偏向负回报</a:t>
                </a:r>
                <a:r>
                  <a:rPr lang="zh-CN" altLang="en-US" dirty="0"/>
                  <a:t>：只看左半段</a:t>
                </a:r>
                <a:r>
                  <a:rPr lang="en-US" altLang="zh-CN" dirty="0"/>
                  <a:t>return</a:t>
                </a:r>
                <a:r>
                  <a:rPr lang="zh-CN" altLang="en-US" dirty="0"/>
                  <a:t>比较低的情况，因此</a:t>
                </a:r>
                <a:r>
                  <a:rPr lang="en" altLang="zh-CN" dirty="0"/>
                  <a:t>RTV</a:t>
                </a:r>
                <a:r>
                  <a:rPr lang="zh-CN" altLang="en-US" dirty="0"/>
                  <a:t>对“坏结果的扩散”更敏感。</a:t>
                </a:r>
                <a:endParaRPr lang="en-US" dirty="0"/>
              </a:p>
            </p:txBody>
          </p:sp>
        </mc:Fallback>
      </mc:AlternateContent>
      <p:sp>
        <p:nvSpPr>
          <p:cNvPr id="4" name="Slide Number Placeholder 3"/>
          <p:cNvSpPr>
            <a:spLocks noGrp="1"/>
          </p:cNvSpPr>
          <p:nvPr>
            <p:ph type="sldNum" sz="quarter" idx="5"/>
          </p:nvPr>
        </p:nvSpPr>
        <p:spPr/>
        <p:txBody>
          <a:bodyPr/>
          <a:lstStyle/>
          <a:p>
            <a:fld id="{5A350495-9E59-1147-A9C9-21D5DB2A3608}" type="slidenum">
              <a:rPr kumimoji="1" lang="zh-CN" altLang="en-US" smtClean="0"/>
              <a:t>20</a:t>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 altLang="zh-CN" b="1" dirty="0"/>
                  <a:t>EWAF </a:t>
                </a:r>
                <a:r>
                  <a:rPr lang="zh-CN" altLang="en-US" b="1" dirty="0"/>
                  <a:t>把 </a:t>
                </a:r>
                <a:r>
                  <a:rPr lang="en" altLang="zh-CN" b="1" dirty="0"/>
                  <a:t>RTV </a:t>
                </a:r>
                <a:r>
                  <a:rPr lang="zh-CN" altLang="en-US" b="1" dirty="0"/>
                  <a:t>变化 映射为 </a:t>
                </a:r>
                <a:r>
                  <a:rPr lang="en" altLang="zh-CN" b="1" dirty="0"/>
                  <a:t>CVaR </a:t>
                </a:r>
                <a:r>
                  <a:rPr lang="zh-CN" altLang="en-US" b="1" dirty="0"/>
                  <a:t>的 </a:t>
                </a:r>
                <a:r>
                  <a:rPr lang="el-GR" altLang="zh-CN" b="1" dirty="0"/>
                  <a:t>α</a:t>
                </a:r>
              </a:p>
              <a:p>
                <a:r>
                  <a:rPr lang="zh-CN" altLang="en-US" dirty="0"/>
                  <a:t>目的：把</a:t>
                </a:r>
                <a:r>
                  <a:rPr lang="zh-CN" altLang="en-US" b="1" dirty="0"/>
                  <a:t>不确定性变化</a:t>
                </a:r>
                <a:r>
                  <a:rPr lang="zh-CN" altLang="en-US" dirty="0"/>
                  <a:t>转成</a:t>
                </a:r>
                <a:r>
                  <a:rPr lang="zh-CN" altLang="en-US" b="1" dirty="0"/>
                  <a:t>风险偏好</a:t>
                </a:r>
                <a:r>
                  <a:rPr lang="zh-CN" altLang="en-US" dirty="0"/>
                  <a:t>的改变。作者不直接拟合函数 </a:t>
                </a:r>
                <a:r>
                  <a:rPr lang="zh-CN" altLang="en-US" sz="1200" i="0" kern="1200" dirty="0">
                    <a:solidFill>
                      <a:schemeClr val="tx1"/>
                    </a:solidFill>
                    <a:latin typeface="+mn-lt"/>
                    <a:ea typeface="+mn-ea"/>
                    <a:cs typeface="+mn-cs"/>
                  </a:rPr>
                  <a:t>𝛼</a:t>
                </a:r>
                <a:r>
                  <a:rPr lang="en-US" altLang="zh-CN" sz="1200" i="0" kern="1200" dirty="0">
                    <a:solidFill>
                      <a:schemeClr val="tx1"/>
                    </a:solidFill>
                    <a:latin typeface="+mn-lt"/>
                    <a:ea typeface="+mn-ea"/>
                    <a:cs typeface="+mn-cs"/>
                  </a:rPr>
                  <a:t>=𝑓(</a:t>
                </a:r>
                <a:r>
                  <a:rPr lang="en-US" altLang="zh-CN" sz="1200" b="0" i="0" kern="1200" dirty="0">
                    <a:solidFill>
                      <a:schemeClr val="tx1"/>
                    </a:solidFill>
                    <a:latin typeface="+mn-lt"/>
                    <a:ea typeface="+mn-ea"/>
                    <a:cs typeface="+mn-cs"/>
                  </a:rPr>
                  <a:t>"</a:t>
                </a:r>
                <a:r>
                  <a:rPr lang="en" altLang="zh-CN" sz="1200" b="0" i="0" kern="1200" dirty="0">
                    <a:solidFill>
                      <a:schemeClr val="tx1"/>
                    </a:solidFill>
                    <a:latin typeface="+mn-lt"/>
                    <a:ea typeface="+mn-ea"/>
                    <a:cs typeface="+mn-cs"/>
                  </a:rPr>
                  <a:t>RTV" )</a:t>
                </a:r>
                <a:r>
                  <a:rPr lang="zh-CN" altLang="en" dirty="0"/>
                  <a:t>，</a:t>
                </a:r>
                <a:r>
                  <a:rPr lang="zh-CN" altLang="en-US" dirty="0"/>
                  <a:t>而是用**指数加权的“二分类分布”**来产生 </a:t>
                </a:r>
                <a:r>
                  <a:rPr lang="zh-CN" altLang="en-US" sz="1200" i="0" kern="1200" dirty="0">
                    <a:solidFill>
                      <a:schemeClr val="tx1"/>
                    </a:solidFill>
                    <a:latin typeface="+mn-lt"/>
                    <a:ea typeface="+mn-ea"/>
                    <a:cs typeface="+mn-cs"/>
                  </a:rPr>
                  <a:t>𝛼</a:t>
                </a:r>
                <a:r>
                  <a:rPr lang="zh-CN" altLang="en-US" dirty="0"/>
                  <a:t>。（</a:t>
                </a:r>
                <a:r>
                  <a:rPr lang="en-US" altLang="zh-CN" dirty="0"/>
                  <a:t>motivated</a:t>
                </a:r>
                <a:r>
                  <a:rPr lang="zh-CN" altLang="en-US" dirty="0"/>
                  <a:t> </a:t>
                </a:r>
                <a:r>
                  <a:rPr lang="en-US" altLang="zh-CN" dirty="0"/>
                  <a:t>by</a:t>
                </a:r>
                <a:r>
                  <a:rPr lang="zh-CN" altLang="en-US" dirty="0"/>
                  <a:t> 之前的工作）</a:t>
                </a:r>
              </a:p>
              <a:p>
                <a:endParaRPr lang="en-US" altLang="zh-CN" dirty="0"/>
              </a:p>
              <a:p>
                <a:r>
                  <a:rPr lang="zh-CN" altLang="en-US" dirty="0"/>
                  <a:t>希望</a:t>
                </a:r>
                <a:r>
                  <a:rPr lang="zh-CN" altLang="en-US" b="1" dirty="0"/>
                  <a:t>内在不确定性</a:t>
                </a:r>
                <a:r>
                  <a:rPr lang="zh-CN" altLang="en-US" dirty="0"/>
                  <a:t>（用 </a:t>
                </a:r>
                <a:r>
                  <a:rPr lang="en" altLang="zh-CN" dirty="0"/>
                  <a:t>RTV </a:t>
                </a:r>
                <a:r>
                  <a:rPr lang="zh-CN" altLang="en-US" dirty="0"/>
                  <a:t>表征）一旦</a:t>
                </a:r>
                <a:r>
                  <a:rPr lang="zh-CN" altLang="en-US" b="1" dirty="0"/>
                  <a:t>上升</a:t>
                </a:r>
                <a:r>
                  <a:rPr lang="zh-CN" altLang="en-US" dirty="0"/>
                  <a:t>，智能体就</a:t>
                </a:r>
                <a:r>
                  <a:rPr lang="zh-CN" altLang="en-US" b="1" dirty="0"/>
                  <a:t>更保守</a:t>
                </a:r>
                <a:r>
                  <a:rPr lang="zh-CN" altLang="en-US" dirty="0"/>
                  <a:t>；一旦</a:t>
                </a:r>
                <a:r>
                  <a:rPr lang="zh-CN" altLang="en-US" b="1" dirty="0"/>
                  <a:t>下降</a:t>
                </a:r>
                <a:r>
                  <a:rPr lang="zh-CN" altLang="en-US" dirty="0"/>
                  <a:t>，就</a:t>
                </a:r>
                <a:r>
                  <a:rPr lang="zh-CN" altLang="en-US" b="1" dirty="0"/>
                  <a:t>更激进</a:t>
                </a:r>
                <a:r>
                  <a:rPr lang="zh-CN" altLang="en-US" dirty="0"/>
                  <a:t>。每个时间步 </a:t>
                </a:r>
                <a:r>
                  <a:rPr lang="zh-CN" altLang="en-US" sz="1200" i="0" kern="1200" dirty="0">
                    <a:solidFill>
                      <a:schemeClr val="tx1"/>
                    </a:solidFill>
                    <a:latin typeface="+mn-lt"/>
                    <a:ea typeface="+mn-ea"/>
                    <a:cs typeface="+mn-cs"/>
                  </a:rPr>
                  <a:t>𝑡</a:t>
                </a:r>
                <a:r>
                  <a:rPr lang="zh-CN" altLang="en-US" dirty="0"/>
                  <a:t>，用反馈 </a:t>
                </a:r>
                <a:r>
                  <a:rPr lang="zh-CN" altLang="en-US" sz="1200" i="0" kern="1200" dirty="0">
                    <a:solidFill>
                      <a:schemeClr val="tx1"/>
                    </a:solidFill>
                    <a:latin typeface="+mn-lt"/>
                    <a:ea typeface="+mn-ea"/>
                    <a:cs typeface="+mn-cs"/>
                  </a:rPr>
                  <a:t>𝑓</a:t>
                </a:r>
                <a:r>
                  <a:rPr lang="en-US" altLang="zh-CN" sz="1200" i="0" kern="1200" dirty="0">
                    <a:solidFill>
                      <a:schemeClr val="tx1"/>
                    </a:solidFill>
                    <a:latin typeface="+mn-lt"/>
                    <a:ea typeface="+mn-ea"/>
                    <a:cs typeface="+mn-cs"/>
                  </a:rPr>
                  <a:t>_𝑡</a:t>
                </a:r>
                <a:r>
                  <a:rPr lang="zh-CN" altLang="en-US" dirty="0"/>
                  <a:t>（取 </a:t>
                </a:r>
                <a:r>
                  <a:rPr lang="zh-CN" altLang="en-US" sz="1200" i="0" kern="1200" dirty="0">
                    <a:solidFill>
                      <a:schemeClr val="tx1"/>
                    </a:solidFill>
                    <a:latin typeface="+mn-lt"/>
                    <a:ea typeface="+mn-ea"/>
                    <a:cs typeface="+mn-cs"/>
                  </a:rPr>
                  <a:t>𝑓</a:t>
                </a:r>
                <a:r>
                  <a:rPr lang="en-US" altLang="zh-CN" sz="1200" i="0" kern="1200" dirty="0">
                    <a:solidFill>
                      <a:schemeClr val="tx1"/>
                    </a:solidFill>
                    <a:latin typeface="+mn-lt"/>
                    <a:ea typeface="+mn-ea"/>
                    <a:cs typeface="+mn-cs"/>
                  </a:rPr>
                  <a:t>_𝑡=〖</a:t>
                </a:r>
                <a:r>
                  <a:rPr lang="en-US" altLang="zh-CN" sz="1200" b="0" i="0" kern="1200" dirty="0">
                    <a:solidFill>
                      <a:schemeClr val="tx1"/>
                    </a:solidFill>
                    <a:latin typeface="+mn-lt"/>
                    <a:ea typeface="+mn-ea"/>
                    <a:cs typeface="+mn-cs"/>
                  </a:rPr>
                  <a:t>"</a:t>
                </a:r>
                <a:r>
                  <a:rPr lang="en" altLang="zh-CN" sz="1200" b="0" i="0" kern="1200" dirty="0">
                    <a:solidFill>
                      <a:schemeClr val="tx1"/>
                    </a:solidFill>
                    <a:latin typeface="+mn-lt"/>
                    <a:ea typeface="+mn-ea"/>
                    <a:cs typeface="+mn-cs"/>
                  </a:rPr>
                  <a:t>RTV" 〗_𝑡−〖"RTV" 〗_(𝑡−1)</a:t>
                </a:r>
                <a:r>
                  <a:rPr lang="zh-CN" altLang="en" dirty="0"/>
                  <a:t>）</a:t>
                </a:r>
                <a:r>
                  <a:rPr lang="zh-CN" altLang="en-US" dirty="0"/>
                  <a:t>按步长 </a:t>
                </a:r>
                <a:r>
                  <a:rPr lang="zh-CN" altLang="en-US" sz="1200" i="0" kern="1200" dirty="0">
                    <a:solidFill>
                      <a:schemeClr val="tx1"/>
                    </a:solidFill>
                    <a:latin typeface="+mn-lt"/>
                    <a:ea typeface="+mn-ea"/>
                    <a:cs typeface="+mn-cs"/>
                  </a:rPr>
                  <a:t>𝜂</a:t>
                </a:r>
                <a:r>
                  <a:rPr lang="zh-CN" altLang="en-US" dirty="0"/>
                  <a:t>更新两个 </a:t>
                </a:r>
                <a:r>
                  <a:rPr lang="en" altLang="zh-CN" dirty="0"/>
                  <a:t>logit</a:t>
                </a:r>
                <a:r>
                  <a:rPr lang="zh-CN" altLang="e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i="0" kern="1200" dirty="0">
                    <a:solidFill>
                      <a:schemeClr val="tx1"/>
                    </a:solidFill>
                    <a:latin typeface="+mn-lt"/>
                    <a:ea typeface="+mn-ea"/>
                    <a:cs typeface="+mn-cs"/>
                  </a:rPr>
                  <a:t>𝑤_1←𝑤_1−𝜂𝑓_𝑡, 𝑤_2←𝑤_2+𝜂𝑓_𝑡.</a:t>
                </a:r>
                <a14:m>
                  <m:oMath xmlns:m="http://schemas.openxmlformats.org/officeDocument/2006/math">
                    <m:r>
                      <a:rPr lang="zh-CN" altLang="en-US" sz="1200" b="0" i="0" kern="1200" smtClean="0">
                        <a:solidFill>
                          <a:schemeClr val="tx1"/>
                        </a:solidFill>
                        <a:latin typeface="Cambria Math" panose="02040503050406030204" pitchFamily="18" charset="0"/>
                        <a:ea typeface="+mn-ea"/>
                        <a:cs typeface="+mn-cs"/>
                      </a:rPr>
                      <m:t> </m:t>
                    </m:r>
                    <m:r>
                      <a:rPr lang="zh-CN" altLang="en-US" sz="1200" b="0" i="1" kern="1200" smtClean="0">
                        <a:solidFill>
                          <a:schemeClr val="tx1"/>
                        </a:solidFill>
                        <a:latin typeface="Cambria Math" panose="02040503050406030204" pitchFamily="18" charset="0"/>
                        <a:ea typeface="+mn-ea"/>
                        <a:cs typeface="+mn-cs"/>
                      </a:rPr>
                      <m:t>      </m:t>
                    </m:r>
                    <m:r>
                      <a:rPr lang="zh-CN" altLang="en-US" sz="1200" i="1" kern="1200" smtClean="0">
                        <a:solidFill>
                          <a:schemeClr val="tx1"/>
                        </a:solidFill>
                        <a:latin typeface="Cambria Math" panose="02040503050406030204" pitchFamily="18" charset="0"/>
                        <a:ea typeface="+mn-ea"/>
                        <a:cs typeface="+mn-cs"/>
                      </a:rPr>
                      <m:t>𝛼</m:t>
                    </m:r>
                  </m:oMath>
                </a14:m>
                <a:r>
                  <a:rPr lang="zh-CN" altLang="en-US" dirty="0"/>
                  <a:t>其实是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𝑤</m:t>
                        </m:r>
                      </m:e>
                      <m:sub>
                        <m:r>
                          <a:rPr lang="ar-AE" altLang="zh-CN" sz="1200" i="0" kern="1200">
                            <a:solidFill>
                              <a:schemeClr val="tx1"/>
                            </a:solidFill>
                            <a:latin typeface="Cambria Math" panose="02040503050406030204" pitchFamily="18" charset="0"/>
                            <a:ea typeface="+mn-ea"/>
                            <a:cs typeface="+mn-cs"/>
                          </a:rPr>
                          <m:t>1</m:t>
                        </m:r>
                      </m:sub>
                    </m:sSub>
                    <m:r>
                      <a:rPr lang="ar-AE" altLang="zh-CN" sz="1200" i="0" kern="1200">
                        <a:solidFill>
                          <a:schemeClr val="tx1"/>
                        </a:solidFill>
                        <a:latin typeface="Cambria Math" panose="02040503050406030204" pitchFamily="18" charset="0"/>
                        <a:ea typeface="+mn-ea"/>
                        <a:cs typeface="+mn-cs"/>
                      </a:rPr>
                      <m:t>−</m:t>
                    </m:r>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𝑤</m:t>
                        </m:r>
                      </m:e>
                      <m:sub>
                        <m:r>
                          <a:rPr lang="ar-AE" altLang="zh-CN" sz="1200" i="0" kern="1200">
                            <a:solidFill>
                              <a:schemeClr val="tx1"/>
                            </a:solidFill>
                            <a:latin typeface="Cambria Math" panose="02040503050406030204" pitchFamily="18" charset="0"/>
                            <a:ea typeface="+mn-ea"/>
                            <a:cs typeface="+mn-cs"/>
                          </a:rPr>
                          <m:t>2</m:t>
                        </m:r>
                      </m:sub>
                    </m:sSub>
                  </m:oMath>
                </a14:m>
                <a:r>
                  <a:rPr lang="zh-CN" altLang="en-US" dirty="0"/>
                  <a:t>的一个 </a:t>
                </a:r>
                <a:r>
                  <a:rPr lang="en" altLang="zh-CN" dirty="0"/>
                  <a:t>Sigmoid</a:t>
                </a:r>
                <a:r>
                  <a:rPr lang="zh-CN" altLang="en" dirty="0"/>
                  <a:t>：</a:t>
                </a:r>
                <a:r>
                  <a:rPr lang="zh-CN" altLang="en-US" dirty="0"/>
                  <a:t>在 </a:t>
                </a:r>
                <a:r>
                  <a:rPr lang="zh-CN" altLang="en-US" b="1" dirty="0"/>
                  <a:t>分母</a:t>
                </a:r>
                <a:r>
                  <a:rPr lang="zh-CN" altLang="en-US" dirty="0"/>
                  <a:t>加上 </a:t>
                </a:r>
                <a:r>
                  <a:rPr lang="en" altLang="zh-CN" dirty="0"/>
                  <a:t>1</a:t>
                </a:r>
                <a:r>
                  <a:rPr lang="en-US" altLang="zh-CN" dirty="0"/>
                  <a:t>/b</a:t>
                </a:r>
                <a:r>
                  <a:rPr lang="zh-CN" altLang="en-US" dirty="0"/>
                  <a:t> </a:t>
                </a:r>
                <a:r>
                  <a:rPr lang="en" altLang="zh-CN" dirty="0"/>
                  <a:t>​∑</a:t>
                </a:r>
                <a:r>
                  <a:rPr lang="en" altLang="zh-CN" dirty="0" err="1"/>
                  <a:t>i</a:t>
                </a:r>
                <a:r>
                  <a:rPr lang="en" altLang="zh-CN" dirty="0"/>
                  <a:t>​exp(</a:t>
                </a:r>
                <a:r>
                  <a:rPr lang="en" altLang="zh-CN" dirty="0" err="1"/>
                  <a:t>wi</a:t>
                </a:r>
                <a:r>
                  <a:rPr lang="en" altLang="zh-CN" dirty="0"/>
                  <a:t>​)</a:t>
                </a:r>
                <a:r>
                  <a:rPr lang="zh-CN" altLang="en-US" dirty="0"/>
                  <a:t>；通过给</a:t>
                </a:r>
                <a:r>
                  <a:rPr lang="en-US" altLang="zh-CN" dirty="0"/>
                  <a:t>b</a:t>
                </a:r>
                <a:r>
                  <a:rPr lang="zh-CN" altLang="en-US" dirty="0"/>
                  <a:t>，给 </a:t>
                </a:r>
                <a:r>
                  <a:rPr lang="el-GR" altLang="zh-CN" dirty="0"/>
                  <a:t>α </a:t>
                </a:r>
                <a:r>
                  <a:rPr lang="zh-CN" altLang="en-US" dirty="0"/>
                  <a:t>设了个</a:t>
                </a:r>
                <a:r>
                  <a:rPr lang="zh-CN" altLang="en-US" b="1" dirty="0"/>
                  <a:t>最低值</a:t>
                </a:r>
                <a:r>
                  <a:rPr lang="zh-CN" altLang="en-US" dirty="0"/>
                  <a:t>，保证始终保留最少量的“进取性”，避免训练“锁死”。</a:t>
                </a:r>
                <a:r>
                  <a:rPr lang="el-GR" altLang="zh-CN" dirty="0"/>
                  <a:t>α∈(</a:t>
                </a:r>
                <a:r>
                  <a:rPr lang="en-US" altLang="zh-CN" dirty="0"/>
                  <a:t>1/</a:t>
                </a:r>
                <a:r>
                  <a:rPr lang="zh-CN" altLang="en-US" dirty="0"/>
                  <a:t>（</a:t>
                </a:r>
                <a:r>
                  <a:rPr lang="en" altLang="zh-CN" dirty="0"/>
                  <a:t>b+1</a:t>
                </a:r>
                <a:r>
                  <a:rPr lang="zh-CN" altLang="en-US" dirty="0"/>
                  <a:t>）</a:t>
                </a:r>
                <a:r>
                  <a:rPr lang="en" altLang="zh-CN" dirty="0"/>
                  <a:t>​,1)</a:t>
                </a:r>
                <a:r>
                  <a:rPr lang="zh-CN" altLang="en-US" dirty="0"/>
                  <a:t>，文中设为</a:t>
                </a:r>
                <a:r>
                  <a:rPr lang="en-US" altLang="zh-CN" dirty="0"/>
                  <a:t>9</a:t>
                </a:r>
                <a:r>
                  <a:rPr lang="zh-CN" altLang="en-US" dirty="0"/>
                  <a:t>，所以是</a:t>
                </a:r>
                <a:r>
                  <a:rPr lang="en-US" altLang="zh-CN" dirty="0"/>
                  <a:t>0.1-1</a:t>
                </a:r>
                <a:endParaRPr lang="en" altLang="zh-CN" dirty="0"/>
              </a:p>
              <a:p>
                <a:r>
                  <a:rPr lang="zh-CN" altLang="en-US" dirty="0"/>
                  <a:t>在 </a:t>
                </a:r>
                <a:r>
                  <a:rPr lang="zh-CN" altLang="en-US" b="1" dirty="0"/>
                  <a:t>分子</a:t>
                </a:r>
                <a:r>
                  <a:rPr lang="zh-CN" altLang="en-US" dirty="0"/>
                  <a:t>，只对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𝛼</m:t>
                    </m:r>
                  </m:oMath>
                </a14:m>
                <a:r>
                  <a:rPr lang="zh-CN" altLang="en-US" dirty="0"/>
                  <a:t>对应的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𝐶</m:t>
                        </m:r>
                      </m:e>
                      <m:sub>
                        <m:r>
                          <a:rPr lang="ar-AE" altLang="zh-CN" sz="1200" i="0" kern="1200">
                            <a:solidFill>
                              <a:schemeClr val="tx1"/>
                            </a:solidFill>
                            <a:latin typeface="Cambria Math" panose="02040503050406030204" pitchFamily="18" charset="0"/>
                            <a:ea typeface="+mn-ea"/>
                            <a:cs typeface="+mn-cs"/>
                          </a:rPr>
                          <m:t>1</m:t>
                        </m:r>
                      </m:sub>
                    </m:sSub>
                  </m:oMath>
                </a14:m>
                <a:r>
                  <a:rPr lang="zh-CN" altLang="en-US" dirty="0"/>
                  <a:t>多加上这部分。</a:t>
                </a:r>
              </a:p>
              <a:p>
                <a:endParaRPr lang="en" altLang="zh-CN" sz="1200" i="0" kern="1200" dirty="0">
                  <a:solidFill>
                    <a:schemeClr val="tx1"/>
                  </a:solidFill>
                  <a:latin typeface="+mn-lt"/>
                  <a:ea typeface="+mn-ea"/>
                  <a:cs typeface="+mn-cs"/>
                </a:endParaRPr>
              </a:p>
              <a:p>
                <a:r>
                  <a:rPr lang="zh-CN" altLang="en-US" dirty="0"/>
                  <a:t>当 </a:t>
                </a:r>
                <a:r>
                  <a:rPr lang="en" altLang="zh-CN" b="1" dirty="0"/>
                  <a:t>RTV </a:t>
                </a:r>
                <a:r>
                  <a:rPr lang="zh-CN" altLang="en-US" b="1" dirty="0"/>
                  <a:t>增大</a:t>
                </a:r>
                <a:r>
                  <a:rPr lang="zh-CN" altLang="en-US" dirty="0"/>
                  <a:t>时：</a:t>
                </a:r>
              </a:p>
              <a:p>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𝑤</m:t>
                        </m:r>
                      </m:e>
                      <m:sub>
                        <m:r>
                          <a:rPr lang="ar-AE" altLang="zh-CN" sz="1200" i="0" kern="1200">
                            <a:solidFill>
                              <a:schemeClr val="tx1"/>
                            </a:solidFill>
                            <a:latin typeface="Cambria Math" panose="02040503050406030204" pitchFamily="18" charset="0"/>
                            <a:ea typeface="+mn-ea"/>
                            <a:cs typeface="+mn-cs"/>
                          </a:rPr>
                          <m:t>1</m:t>
                        </m:r>
                      </m:sub>
                    </m:sSub>
                  </m:oMath>
                </a14:m>
                <a:r>
                  <a:rPr lang="zh-CN" altLang="en-US" dirty="0"/>
                  <a:t>变小，</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𝑤</m:t>
                        </m:r>
                      </m:e>
                      <m:sub>
                        <m:r>
                          <a:rPr lang="ar-AE" altLang="zh-CN" sz="1200" i="0" kern="1200">
                            <a:solidFill>
                              <a:schemeClr val="tx1"/>
                            </a:solidFill>
                            <a:latin typeface="Cambria Math" panose="02040503050406030204" pitchFamily="18" charset="0"/>
                            <a:ea typeface="+mn-ea"/>
                            <a:cs typeface="+mn-cs"/>
                          </a:rPr>
                          <m:t>2</m:t>
                        </m:r>
                      </m:sub>
                    </m:sSub>
                  </m:oMath>
                </a14:m>
                <a:r>
                  <a:rPr lang="ar-AE" altLang="zh-CN" dirty="0"/>
                  <a:t> </a:t>
                </a:r>
                <a:r>
                  <a:rPr lang="zh-CN" altLang="en-US" dirty="0"/>
                  <a:t>变大；</a:t>
                </a:r>
              </a:p>
              <a:p>
                <a:r>
                  <a:rPr lang="en" altLang="zh-CN" dirty="0" err="1"/>
                  <a:t>Softmax</a:t>
                </a:r>
                <a:r>
                  <a:rPr lang="en" altLang="zh-CN" dirty="0"/>
                  <a:t> </a:t>
                </a:r>
                <a:r>
                  <a:rPr lang="zh-CN" altLang="en-US" dirty="0"/>
                  <a:t>里 </a:t>
                </a: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𝐶</m:t>
                        </m:r>
                      </m:e>
                      <m:sub>
                        <m:r>
                          <a:rPr lang="ar-AE" altLang="zh-CN" sz="1200" i="0" kern="1200">
                            <a:solidFill>
                              <a:schemeClr val="tx1"/>
                            </a:solidFill>
                            <a:latin typeface="Cambria Math" panose="02040503050406030204" pitchFamily="18" charset="0"/>
                            <a:ea typeface="+mn-ea"/>
                            <a:cs typeface="+mn-cs"/>
                          </a:rPr>
                          <m:t>1</m:t>
                        </m:r>
                      </m:sub>
                    </m:sSub>
                  </m:oMath>
                </a14:m>
                <a:r>
                  <a:rPr lang="zh-CN" altLang="en-US" dirty="0"/>
                  <a:t>减小，</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𝛼</m:t>
                    </m:r>
                    <m:r>
                      <a:rPr lang="zh-CN" altLang="en-US" sz="1200" i="0" kern="1200">
                        <a:solidFill>
                          <a:schemeClr val="tx1"/>
                        </a:solidFill>
                        <a:latin typeface="Cambria Math" panose="02040503050406030204" pitchFamily="18" charset="0"/>
                        <a:ea typeface="+mn-ea"/>
                        <a:cs typeface="+mn-cs"/>
                      </a:rPr>
                      <m:t>↓</m:t>
                    </m:r>
                  </m:oMath>
                </a14:m>
                <a:r>
                  <a:rPr lang="zh-CN" altLang="en-US" dirty="0"/>
                  <a:t> → 更保守 ✅；</a:t>
                </a:r>
              </a:p>
              <a:p>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𝐶</m:t>
                        </m:r>
                      </m:e>
                      <m:sub>
                        <m:r>
                          <a:rPr lang="ar-AE" altLang="zh-CN" sz="1200" i="0" kern="1200">
                            <a:solidFill>
                              <a:schemeClr val="tx1"/>
                            </a:solidFill>
                            <a:latin typeface="Cambria Math" panose="02040503050406030204" pitchFamily="18" charset="0"/>
                            <a:ea typeface="+mn-ea"/>
                            <a:cs typeface="+mn-cs"/>
                          </a:rPr>
                          <m:t>2</m:t>
                        </m:r>
                      </m:sub>
                    </m:sSub>
                  </m:oMath>
                </a14:m>
                <a:r>
                  <a:rPr lang="zh-CN" altLang="en-US" dirty="0"/>
                  <a:t>增大，代表“悲观顾问”权重上升。</a:t>
                </a:r>
              </a:p>
              <a:p>
                <a:endParaRPr lang="en-US" dirty="0"/>
              </a:p>
              <a:p>
                <a:r>
                  <a:rPr lang="zh-CN" altLang="en-US" b="1" dirty="0"/>
                  <a:t>使用该</a:t>
                </a:r>
                <a:r>
                  <a:rPr lang="en-US" altLang="zh-CN" b="1"/>
                  <a:t>EWAF</a:t>
                </a:r>
                <a:r>
                  <a:rPr lang="zh-CN" altLang="en-US" b="1"/>
                  <a:t>的原因：目的</a:t>
                </a:r>
                <a:r>
                  <a:rPr lang="zh-CN" altLang="en-US" dirty="0"/>
                  <a:t>是得到一个 </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𝛼</m:t>
                    </m:r>
                    <m:r>
                      <a:rPr lang="zh-CN" altLang="en-US" sz="1200" i="0" kern="1200">
                        <a:solidFill>
                          <a:schemeClr val="tx1"/>
                        </a:solidFill>
                        <a:latin typeface="Cambria Math" panose="02040503050406030204" pitchFamily="18" charset="0"/>
                        <a:ea typeface="+mn-ea"/>
                        <a:cs typeface="+mn-cs"/>
                      </a:rPr>
                      <m:t>∈</m:t>
                    </m:r>
                    <m:d>
                      <m:dPr>
                        <m:sepChr m:val=","/>
                        <m:ctrlPr>
                          <a:rPr lang="ar-AE" altLang="zh-CN" sz="1200" i="1" kern="1200">
                            <a:solidFill>
                              <a:schemeClr val="tx1"/>
                            </a:solidFill>
                            <a:latin typeface="Cambria Math" panose="02040503050406030204" pitchFamily="18" charset="0"/>
                            <a:ea typeface="+mn-ea"/>
                            <a:cs typeface="+mn-cs"/>
                          </a:rPr>
                        </m:ctrlPr>
                      </m:dPr>
                      <m:e>
                        <m:r>
                          <a:rPr lang="ar-AE" altLang="zh-CN" sz="1200" i="0" kern="1200">
                            <a:solidFill>
                              <a:schemeClr val="tx1"/>
                            </a:solidFill>
                            <a:latin typeface="Cambria Math" panose="02040503050406030204" pitchFamily="18" charset="0"/>
                            <a:ea typeface="+mn-ea"/>
                            <a:cs typeface="+mn-cs"/>
                          </a:rPr>
                          <m:t>0</m:t>
                        </m:r>
                      </m:e>
                      <m:e>
                        <m:r>
                          <a:rPr lang="ar-AE" altLang="zh-CN" sz="1200" i="0" kern="1200">
                            <a:solidFill>
                              <a:schemeClr val="tx1"/>
                            </a:solidFill>
                            <a:latin typeface="Cambria Math" panose="02040503050406030204" pitchFamily="18" charset="0"/>
                            <a:ea typeface="+mn-ea"/>
                            <a:cs typeface="+mn-cs"/>
                          </a:rPr>
                          <m:t>1</m:t>
                        </m:r>
                      </m:e>
                    </m:d>
                  </m:oMath>
                </a14:m>
                <a:r>
                  <a:rPr lang="zh-CN" altLang="en-US" dirty="0"/>
                  <a:t>用来作为 </a:t>
                </a:r>
                <a:r>
                  <a:rPr lang="en" altLang="zh-CN" dirty="0"/>
                  <a:t>CVaR </a:t>
                </a:r>
                <a:r>
                  <a:rPr lang="zh-CN" altLang="en-US" dirty="0"/>
                  <a:t>的置信水平；</a:t>
                </a:r>
              </a:p>
              <a:p>
                <a:r>
                  <a:rPr lang="en" altLang="zh-CN" dirty="0" err="1"/>
                  <a:t>Softmax</a:t>
                </a:r>
                <a:r>
                  <a:rPr lang="en" altLang="zh-CN" dirty="0"/>
                  <a:t> </a:t>
                </a:r>
                <a:r>
                  <a:rPr lang="zh-CN" altLang="en-US" dirty="0"/>
                  <a:t>在两类情况下天然就是一个 </a:t>
                </a:r>
                <a:r>
                  <a:rPr lang="en" altLang="zh-CN" dirty="0"/>
                  <a:t>Sigmoid</a:t>
                </a:r>
                <a:r>
                  <a:rPr lang="zh-CN" altLang="en" dirty="0"/>
                  <a:t>：</a:t>
                </a:r>
                <a:r>
                  <a:rPr lang="zh-CN" altLang="en-US" dirty="0"/>
                  <a:t>只需要两个 </a:t>
                </a:r>
                <a:r>
                  <a:rPr lang="en" altLang="zh-CN" dirty="0"/>
                  <a:t>logits</a:t>
                </a:r>
                <a:r>
                  <a:rPr lang="zh-CN" altLang="en-US" dirty="0"/>
                  <a:t>，根据网络的</a:t>
                </a:r>
                <a:r>
                  <a:rPr lang="en-US" altLang="zh-CN" dirty="0"/>
                  <a:t>output</a:t>
                </a:r>
                <a:r>
                  <a:rPr lang="zh-CN" altLang="en" dirty="0"/>
                  <a:t>，</a:t>
                </a:r>
                <a:r>
                  <a:rPr lang="zh-CN" altLang="en-US" dirty="0"/>
                  <a:t>就能在 </a:t>
                </a:r>
                <a14:m>
                  <m:oMath xmlns:m="http://schemas.openxmlformats.org/officeDocument/2006/math">
                    <m:d>
                      <m:dPr>
                        <m:sepChr m:val=","/>
                        <m:ctrlPr>
                          <a:rPr lang="ar-AE" altLang="zh-CN" sz="1200" i="1" kern="1200">
                            <a:solidFill>
                              <a:schemeClr val="tx1"/>
                            </a:solidFill>
                            <a:latin typeface="Cambria Math" panose="02040503050406030204" pitchFamily="18" charset="0"/>
                            <a:ea typeface="+mn-ea"/>
                            <a:cs typeface="+mn-cs"/>
                          </a:rPr>
                        </m:ctrlPr>
                      </m:dPr>
                      <m:e>
                        <m:r>
                          <a:rPr lang="ar-AE" altLang="zh-CN" sz="1200" kern="1200">
                            <a:solidFill>
                              <a:schemeClr val="tx1"/>
                            </a:solidFill>
                            <a:latin typeface="Cambria Math" panose="02040503050406030204" pitchFamily="18" charset="0"/>
                            <a:ea typeface="+mn-ea"/>
                            <a:cs typeface="+mn-cs"/>
                          </a:rPr>
                          <m:t>0</m:t>
                        </m:r>
                      </m:e>
                      <m:e>
                        <m:r>
                          <a:rPr lang="ar-AE" altLang="zh-CN" sz="1200" i="0" kern="1200">
                            <a:solidFill>
                              <a:schemeClr val="tx1"/>
                            </a:solidFill>
                            <a:latin typeface="Cambria Math" panose="02040503050406030204" pitchFamily="18" charset="0"/>
                            <a:ea typeface="+mn-ea"/>
                            <a:cs typeface="+mn-cs"/>
                          </a:rPr>
                          <m:t>1</m:t>
                        </m:r>
                      </m:e>
                    </m:d>
                  </m:oMath>
                </a14:m>
                <a:r>
                  <a:rPr lang="zh-CN" altLang="en-US" dirty="0"/>
                  <a:t>之间输出一个概率值，也可以理解为额外有一个</a:t>
                </a:r>
                <a:r>
                  <a:rPr lang="en-US" altLang="zh-CN" dirty="0"/>
                  <a:t>head</a:t>
                </a:r>
                <a:r>
                  <a:rPr lang="zh-CN" altLang="en-US" dirty="0"/>
                  <a:t>。</a:t>
                </a:r>
                <a:endParaRPr lang="zh-CN" altLang="en" dirty="0"/>
              </a:p>
              <a:p>
                <a:endParaRPr lang="en-US" dirty="0"/>
              </a:p>
            </p:txBody>
          </p:sp>
        </mc:Choice>
        <mc:Fallback xmlns="">
          <p:sp>
            <p:nvSpPr>
              <p:cNvPr id="3" name="Notes Placeholder 2"/>
              <p:cNvSpPr>
                <a:spLocks noGrp="1"/>
              </p:cNvSpPr>
              <p:nvPr>
                <p:ph type="body" idx="1"/>
              </p:nvPr>
            </p:nvSpPr>
            <p:spPr/>
            <p:txBody>
              <a:bodyPr/>
              <a:lstStyle/>
              <a:p>
                <a:r>
                  <a:rPr lang="en" altLang="zh-CN" b="1" dirty="0"/>
                  <a:t>EWAF </a:t>
                </a:r>
                <a:r>
                  <a:rPr lang="zh-CN" altLang="en-US" b="1" dirty="0"/>
                  <a:t>把 </a:t>
                </a:r>
                <a:r>
                  <a:rPr lang="en" altLang="zh-CN" b="1" dirty="0"/>
                  <a:t>RTV </a:t>
                </a:r>
                <a:r>
                  <a:rPr lang="zh-CN" altLang="en-US" b="1" dirty="0"/>
                  <a:t>变化 映射为 </a:t>
                </a:r>
                <a:r>
                  <a:rPr lang="en" altLang="zh-CN" b="1" dirty="0"/>
                  <a:t>CVaR </a:t>
                </a:r>
                <a:r>
                  <a:rPr lang="zh-CN" altLang="en-US" b="1" dirty="0"/>
                  <a:t>的 </a:t>
                </a:r>
                <a:r>
                  <a:rPr lang="el-GR" altLang="zh-CN" b="1" dirty="0"/>
                  <a:t>α</a:t>
                </a:r>
              </a:p>
              <a:p>
                <a:r>
                  <a:rPr lang="zh-CN" altLang="en-US" dirty="0"/>
                  <a:t>目的：把</a:t>
                </a:r>
                <a:r>
                  <a:rPr lang="zh-CN" altLang="en-US" b="1" dirty="0"/>
                  <a:t>不确定性变化</a:t>
                </a:r>
                <a:r>
                  <a:rPr lang="zh-CN" altLang="en-US" dirty="0"/>
                  <a:t>转成</a:t>
                </a:r>
                <a:r>
                  <a:rPr lang="zh-CN" altLang="en-US" b="1" dirty="0"/>
                  <a:t>风险偏好</a:t>
                </a:r>
                <a:r>
                  <a:rPr lang="zh-CN" altLang="en-US" dirty="0"/>
                  <a:t>的改变。作者不直接拟合函数 </a:t>
                </a:r>
                <a:r>
                  <a:rPr lang="zh-CN" altLang="en-US" sz="1200" i="0" kern="1200" dirty="0">
                    <a:solidFill>
                      <a:schemeClr val="tx1"/>
                    </a:solidFill>
                    <a:latin typeface="+mn-lt"/>
                    <a:ea typeface="+mn-ea"/>
                    <a:cs typeface="+mn-cs"/>
                  </a:rPr>
                  <a:t>𝛼</a:t>
                </a:r>
                <a:r>
                  <a:rPr lang="en-US" altLang="zh-CN" sz="1200" i="0" kern="1200" dirty="0">
                    <a:solidFill>
                      <a:schemeClr val="tx1"/>
                    </a:solidFill>
                    <a:latin typeface="+mn-lt"/>
                    <a:ea typeface="+mn-ea"/>
                    <a:cs typeface="+mn-cs"/>
                  </a:rPr>
                  <a:t>=𝑓(</a:t>
                </a:r>
                <a:r>
                  <a:rPr lang="en-US" altLang="zh-CN" sz="1200" b="0" i="0" kern="1200" dirty="0">
                    <a:solidFill>
                      <a:schemeClr val="tx1"/>
                    </a:solidFill>
                    <a:latin typeface="+mn-lt"/>
                    <a:ea typeface="+mn-ea"/>
                    <a:cs typeface="+mn-cs"/>
                  </a:rPr>
                  <a:t>"</a:t>
                </a:r>
                <a:r>
                  <a:rPr lang="en" altLang="zh-CN" sz="1200" b="0" i="0" kern="1200" dirty="0">
                    <a:solidFill>
                      <a:schemeClr val="tx1"/>
                    </a:solidFill>
                    <a:latin typeface="+mn-lt"/>
                    <a:ea typeface="+mn-ea"/>
                    <a:cs typeface="+mn-cs"/>
                  </a:rPr>
                  <a:t>RTV" )</a:t>
                </a:r>
                <a:r>
                  <a:rPr lang="zh-CN" altLang="en" dirty="0"/>
                  <a:t>，</a:t>
                </a:r>
                <a:r>
                  <a:rPr lang="zh-CN" altLang="en-US" dirty="0"/>
                  <a:t>而是用**指数加权的“二分类分布”**来产生 </a:t>
                </a:r>
                <a:r>
                  <a:rPr lang="zh-CN" altLang="en-US" sz="1200" i="0" kern="1200" dirty="0">
                    <a:solidFill>
                      <a:schemeClr val="tx1"/>
                    </a:solidFill>
                    <a:latin typeface="+mn-lt"/>
                    <a:ea typeface="+mn-ea"/>
                    <a:cs typeface="+mn-cs"/>
                  </a:rPr>
                  <a:t>𝛼</a:t>
                </a:r>
                <a:r>
                  <a:rPr lang="zh-CN" altLang="en-US" dirty="0"/>
                  <a:t>。（</a:t>
                </a:r>
                <a:r>
                  <a:rPr lang="en-US" altLang="zh-CN" dirty="0"/>
                  <a:t>motivated</a:t>
                </a:r>
                <a:r>
                  <a:rPr lang="zh-CN" altLang="en-US" dirty="0"/>
                  <a:t> </a:t>
                </a:r>
                <a:r>
                  <a:rPr lang="en-US" altLang="zh-CN" dirty="0"/>
                  <a:t>by</a:t>
                </a:r>
                <a:r>
                  <a:rPr lang="zh-CN" altLang="en-US" dirty="0"/>
                  <a:t> 之前的工作）</a:t>
                </a:r>
              </a:p>
              <a:p>
                <a:endParaRPr lang="en-US" altLang="zh-CN" dirty="0"/>
              </a:p>
              <a:p>
                <a:r>
                  <a:rPr lang="zh-CN" altLang="en-US" dirty="0"/>
                  <a:t>希望</a:t>
                </a:r>
                <a:r>
                  <a:rPr lang="zh-CN" altLang="en-US" b="1" dirty="0"/>
                  <a:t>内在不确定性</a:t>
                </a:r>
                <a:r>
                  <a:rPr lang="zh-CN" altLang="en-US" dirty="0"/>
                  <a:t>（用 </a:t>
                </a:r>
                <a:r>
                  <a:rPr lang="en" altLang="zh-CN" dirty="0"/>
                  <a:t>RTV </a:t>
                </a:r>
                <a:r>
                  <a:rPr lang="zh-CN" altLang="en-US" dirty="0"/>
                  <a:t>表征）一旦</a:t>
                </a:r>
                <a:r>
                  <a:rPr lang="zh-CN" altLang="en-US" b="1" dirty="0"/>
                  <a:t>上升</a:t>
                </a:r>
                <a:r>
                  <a:rPr lang="zh-CN" altLang="en-US" dirty="0"/>
                  <a:t>，智能体就</a:t>
                </a:r>
                <a:r>
                  <a:rPr lang="zh-CN" altLang="en-US" b="1" dirty="0"/>
                  <a:t>更保守</a:t>
                </a:r>
                <a:r>
                  <a:rPr lang="zh-CN" altLang="en-US" dirty="0"/>
                  <a:t>；一旦</a:t>
                </a:r>
                <a:r>
                  <a:rPr lang="zh-CN" altLang="en-US" b="1" dirty="0"/>
                  <a:t>下降</a:t>
                </a:r>
                <a:r>
                  <a:rPr lang="zh-CN" altLang="en-US" dirty="0"/>
                  <a:t>，就</a:t>
                </a:r>
                <a:r>
                  <a:rPr lang="zh-CN" altLang="en-US" b="1" dirty="0"/>
                  <a:t>更激进</a:t>
                </a:r>
                <a:r>
                  <a:rPr lang="zh-CN" altLang="en-US" dirty="0"/>
                  <a:t>。每个时间步 </a:t>
                </a:r>
                <a:r>
                  <a:rPr lang="zh-CN" altLang="en-US" sz="1200" i="0" kern="1200" dirty="0">
                    <a:solidFill>
                      <a:schemeClr val="tx1"/>
                    </a:solidFill>
                    <a:latin typeface="+mn-lt"/>
                    <a:ea typeface="+mn-ea"/>
                    <a:cs typeface="+mn-cs"/>
                  </a:rPr>
                  <a:t>𝑡</a:t>
                </a:r>
                <a:r>
                  <a:rPr lang="zh-CN" altLang="en-US" dirty="0"/>
                  <a:t>，用反馈 </a:t>
                </a:r>
                <a:r>
                  <a:rPr lang="zh-CN" altLang="en-US" sz="1200" i="0" kern="1200" dirty="0">
                    <a:solidFill>
                      <a:schemeClr val="tx1"/>
                    </a:solidFill>
                    <a:latin typeface="+mn-lt"/>
                    <a:ea typeface="+mn-ea"/>
                    <a:cs typeface="+mn-cs"/>
                  </a:rPr>
                  <a:t>𝑓</a:t>
                </a:r>
                <a:r>
                  <a:rPr lang="en-US" altLang="zh-CN" sz="1200" i="0" kern="1200" dirty="0">
                    <a:solidFill>
                      <a:schemeClr val="tx1"/>
                    </a:solidFill>
                    <a:latin typeface="+mn-lt"/>
                    <a:ea typeface="+mn-ea"/>
                    <a:cs typeface="+mn-cs"/>
                  </a:rPr>
                  <a:t>_𝑡</a:t>
                </a:r>
                <a:r>
                  <a:rPr lang="zh-CN" altLang="en-US" dirty="0"/>
                  <a:t>（取 </a:t>
                </a:r>
                <a:r>
                  <a:rPr lang="zh-CN" altLang="en-US" sz="1200" i="0" kern="1200" dirty="0">
                    <a:solidFill>
                      <a:schemeClr val="tx1"/>
                    </a:solidFill>
                    <a:latin typeface="+mn-lt"/>
                    <a:ea typeface="+mn-ea"/>
                    <a:cs typeface="+mn-cs"/>
                  </a:rPr>
                  <a:t>𝑓</a:t>
                </a:r>
                <a:r>
                  <a:rPr lang="en-US" altLang="zh-CN" sz="1200" i="0" kern="1200" dirty="0">
                    <a:solidFill>
                      <a:schemeClr val="tx1"/>
                    </a:solidFill>
                    <a:latin typeface="+mn-lt"/>
                    <a:ea typeface="+mn-ea"/>
                    <a:cs typeface="+mn-cs"/>
                  </a:rPr>
                  <a:t>_𝑡=〖</a:t>
                </a:r>
                <a:r>
                  <a:rPr lang="en-US" altLang="zh-CN" sz="1200" b="0" i="0" kern="1200" dirty="0">
                    <a:solidFill>
                      <a:schemeClr val="tx1"/>
                    </a:solidFill>
                    <a:latin typeface="+mn-lt"/>
                    <a:ea typeface="+mn-ea"/>
                    <a:cs typeface="+mn-cs"/>
                  </a:rPr>
                  <a:t>"</a:t>
                </a:r>
                <a:r>
                  <a:rPr lang="en" altLang="zh-CN" sz="1200" b="0" i="0" kern="1200" dirty="0">
                    <a:solidFill>
                      <a:schemeClr val="tx1"/>
                    </a:solidFill>
                    <a:latin typeface="+mn-lt"/>
                    <a:ea typeface="+mn-ea"/>
                    <a:cs typeface="+mn-cs"/>
                  </a:rPr>
                  <a:t>RTV" 〗_𝑡−〖"RTV" 〗_(𝑡−1)</a:t>
                </a:r>
                <a:r>
                  <a:rPr lang="zh-CN" altLang="en" dirty="0"/>
                  <a:t>）</a:t>
                </a:r>
                <a:r>
                  <a:rPr lang="zh-CN" altLang="en-US" dirty="0"/>
                  <a:t>按步长 </a:t>
                </a:r>
                <a:r>
                  <a:rPr lang="zh-CN" altLang="en-US" sz="1200" i="0" kern="1200" dirty="0">
                    <a:solidFill>
                      <a:schemeClr val="tx1"/>
                    </a:solidFill>
                    <a:latin typeface="+mn-lt"/>
                    <a:ea typeface="+mn-ea"/>
                    <a:cs typeface="+mn-cs"/>
                  </a:rPr>
                  <a:t>𝜂</a:t>
                </a:r>
                <a:r>
                  <a:rPr lang="zh-CN" altLang="en-US" dirty="0"/>
                  <a:t>更新两个 </a:t>
                </a:r>
                <a:r>
                  <a:rPr lang="en" altLang="zh-CN" dirty="0"/>
                  <a:t>logit</a:t>
                </a:r>
                <a:r>
                  <a:rPr lang="zh-CN" altLang="e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sz="1200" i="0" kern="1200" dirty="0">
                    <a:solidFill>
                      <a:schemeClr val="tx1"/>
                    </a:solidFill>
                    <a:latin typeface="+mn-lt"/>
                    <a:ea typeface="+mn-ea"/>
                    <a:cs typeface="+mn-cs"/>
                  </a:rPr>
                  <a:t>𝑤_1←𝑤_1−𝜂𝑓_𝑡, 𝑤_2←𝑤_2+𝜂𝑓_𝑡.</a:t>
                </a:r>
                <a:r>
                  <a:rPr lang="zh-CN" altLang="en-US" sz="1200" b="0" i="0" kern="1200">
                    <a:solidFill>
                      <a:schemeClr val="tx1"/>
                    </a:solidFill>
                    <a:latin typeface="Cambria Math" panose="02040503050406030204" pitchFamily="18" charset="0"/>
                    <a:ea typeface="+mn-ea"/>
                    <a:cs typeface="+mn-cs"/>
                  </a:rPr>
                  <a:t>       </a:t>
                </a:r>
                <a:r>
                  <a:rPr lang="zh-CN" altLang="en-US" sz="1200" i="0" kern="1200">
                    <a:solidFill>
                      <a:schemeClr val="tx1"/>
                    </a:solidFill>
                    <a:latin typeface="+mn-lt"/>
                    <a:ea typeface="+mn-ea"/>
                    <a:cs typeface="+mn-cs"/>
                  </a:rPr>
                  <a:t>𝛼</a:t>
                </a:r>
                <a:r>
                  <a:rPr lang="zh-CN" altLang="en-US" dirty="0"/>
                  <a:t>其实是 </a:t>
                </a:r>
                <a:r>
                  <a:rPr lang="ar-AE" altLang="zh-CN" sz="1200" i="0" kern="1200">
                    <a:solidFill>
                      <a:schemeClr val="tx1"/>
                    </a:solidFill>
                    <a:latin typeface="+mn-lt"/>
                    <a:ea typeface="+mn-ea"/>
                    <a:cs typeface="+mn-cs"/>
                  </a:rPr>
                  <a:t>𝑤_1−𝑤_2</a:t>
                </a:r>
                <a:r>
                  <a:rPr lang="zh-CN" altLang="en-US" dirty="0"/>
                  <a:t>的一个 </a:t>
                </a:r>
                <a:r>
                  <a:rPr lang="en" altLang="zh-CN" dirty="0"/>
                  <a:t>Sigmoid</a:t>
                </a:r>
                <a:r>
                  <a:rPr lang="zh-CN" altLang="en" dirty="0"/>
                  <a:t>：</a:t>
                </a:r>
                <a:r>
                  <a:rPr lang="zh-CN" altLang="en-US" dirty="0"/>
                  <a:t>在 </a:t>
                </a:r>
                <a:r>
                  <a:rPr lang="zh-CN" altLang="en-US" b="1" dirty="0"/>
                  <a:t>分母</a:t>
                </a:r>
                <a:r>
                  <a:rPr lang="zh-CN" altLang="en-US" dirty="0"/>
                  <a:t>加上 </a:t>
                </a:r>
                <a:r>
                  <a:rPr lang="en" altLang="zh-CN" dirty="0"/>
                  <a:t>1</a:t>
                </a:r>
                <a:r>
                  <a:rPr lang="en-US" altLang="zh-CN" dirty="0"/>
                  <a:t>/b</a:t>
                </a:r>
                <a:r>
                  <a:rPr lang="zh-CN" altLang="en-US" dirty="0"/>
                  <a:t> </a:t>
                </a:r>
                <a:r>
                  <a:rPr lang="en" altLang="zh-CN" dirty="0"/>
                  <a:t>​∑</a:t>
                </a:r>
                <a:r>
                  <a:rPr lang="en" altLang="zh-CN" dirty="0" err="1"/>
                  <a:t>i</a:t>
                </a:r>
                <a:r>
                  <a:rPr lang="en" altLang="zh-CN" dirty="0"/>
                  <a:t>​exp(</a:t>
                </a:r>
                <a:r>
                  <a:rPr lang="en" altLang="zh-CN" dirty="0" err="1"/>
                  <a:t>wi</a:t>
                </a:r>
                <a:r>
                  <a:rPr lang="en" altLang="zh-CN" dirty="0"/>
                  <a:t>​)</a:t>
                </a:r>
                <a:r>
                  <a:rPr lang="zh-CN" altLang="en-US" dirty="0"/>
                  <a:t>；通过给</a:t>
                </a:r>
                <a:r>
                  <a:rPr lang="en-US" altLang="zh-CN" dirty="0"/>
                  <a:t>b</a:t>
                </a:r>
                <a:r>
                  <a:rPr lang="zh-CN" altLang="en-US" dirty="0"/>
                  <a:t>，给 </a:t>
                </a:r>
                <a:r>
                  <a:rPr lang="el-GR" altLang="zh-CN" dirty="0"/>
                  <a:t>α </a:t>
                </a:r>
                <a:r>
                  <a:rPr lang="zh-CN" altLang="en-US" dirty="0"/>
                  <a:t>设了个</a:t>
                </a:r>
                <a:r>
                  <a:rPr lang="zh-CN" altLang="en-US" b="1" dirty="0"/>
                  <a:t>最低值</a:t>
                </a:r>
                <a:r>
                  <a:rPr lang="zh-CN" altLang="en-US" dirty="0"/>
                  <a:t>，保证始终保留最少量的“进取性”，避免训练“锁死”。</a:t>
                </a:r>
                <a:r>
                  <a:rPr lang="el-GR" altLang="zh-CN" dirty="0"/>
                  <a:t>α∈(</a:t>
                </a:r>
                <a:r>
                  <a:rPr lang="en-US" altLang="zh-CN" dirty="0"/>
                  <a:t>1/</a:t>
                </a:r>
                <a:r>
                  <a:rPr lang="zh-CN" altLang="en-US" dirty="0"/>
                  <a:t>（</a:t>
                </a:r>
                <a:r>
                  <a:rPr lang="en" altLang="zh-CN" dirty="0"/>
                  <a:t>b+1</a:t>
                </a:r>
                <a:r>
                  <a:rPr lang="zh-CN" altLang="en-US" dirty="0"/>
                  <a:t>）</a:t>
                </a:r>
                <a:r>
                  <a:rPr lang="en" altLang="zh-CN" dirty="0"/>
                  <a:t>​,1)</a:t>
                </a:r>
                <a:r>
                  <a:rPr lang="zh-CN" altLang="en-US" dirty="0"/>
                  <a:t>，文中设为</a:t>
                </a:r>
                <a:r>
                  <a:rPr lang="en-US" altLang="zh-CN" dirty="0"/>
                  <a:t>9</a:t>
                </a:r>
                <a:r>
                  <a:rPr lang="zh-CN" altLang="en-US" dirty="0"/>
                  <a:t>，所以是</a:t>
                </a:r>
                <a:r>
                  <a:rPr lang="en-US" altLang="zh-CN" dirty="0"/>
                  <a:t>0.1-1</a:t>
                </a:r>
                <a:endParaRPr lang="en" altLang="zh-CN" dirty="0"/>
              </a:p>
              <a:p>
                <a:r>
                  <a:rPr lang="zh-CN" altLang="en-US" dirty="0"/>
                  <a:t>在 </a:t>
                </a:r>
                <a:r>
                  <a:rPr lang="zh-CN" altLang="en-US" b="1" dirty="0"/>
                  <a:t>分子</a:t>
                </a:r>
                <a:r>
                  <a:rPr lang="zh-CN" altLang="en-US" dirty="0"/>
                  <a:t>，只对 </a:t>
                </a:r>
                <a:r>
                  <a:rPr lang="zh-CN" altLang="en-US" sz="1200" i="0" kern="1200">
                    <a:solidFill>
                      <a:schemeClr val="tx1"/>
                    </a:solidFill>
                    <a:latin typeface="+mn-lt"/>
                    <a:ea typeface="+mn-ea"/>
                    <a:cs typeface="+mn-cs"/>
                  </a:rPr>
                  <a:t>𝛼</a:t>
                </a:r>
                <a:r>
                  <a:rPr lang="zh-CN" altLang="en-US" dirty="0"/>
                  <a:t>对应的 </a:t>
                </a:r>
                <a:r>
                  <a:rPr lang="ar-AE" altLang="zh-CN" sz="1200" i="0" kern="1200">
                    <a:solidFill>
                      <a:schemeClr val="tx1"/>
                    </a:solidFill>
                    <a:latin typeface="+mn-lt"/>
                    <a:ea typeface="+mn-ea"/>
                    <a:cs typeface="+mn-cs"/>
                  </a:rPr>
                  <a:t>𝐶_1</a:t>
                </a:r>
                <a:r>
                  <a:rPr lang="zh-CN" altLang="en-US" dirty="0"/>
                  <a:t>多加上这部分。</a:t>
                </a:r>
              </a:p>
              <a:p>
                <a:endParaRPr lang="en" altLang="zh-CN" sz="1200" i="0" kern="1200" dirty="0">
                  <a:solidFill>
                    <a:schemeClr val="tx1"/>
                  </a:solidFill>
                  <a:latin typeface="+mn-lt"/>
                  <a:ea typeface="+mn-ea"/>
                  <a:cs typeface="+mn-cs"/>
                </a:endParaRPr>
              </a:p>
              <a:p>
                <a:r>
                  <a:rPr lang="zh-CN" altLang="en-US" dirty="0"/>
                  <a:t>当 </a:t>
                </a:r>
                <a:r>
                  <a:rPr lang="en" altLang="zh-CN" b="1" dirty="0"/>
                  <a:t>RTV </a:t>
                </a:r>
                <a:r>
                  <a:rPr lang="zh-CN" altLang="en-US" b="1" dirty="0"/>
                  <a:t>增大</a:t>
                </a:r>
                <a:r>
                  <a:rPr lang="zh-CN" altLang="en-US" dirty="0"/>
                  <a:t>时：</a:t>
                </a:r>
              </a:p>
              <a:p>
                <a:r>
                  <a:rPr lang="ar-AE" altLang="zh-CN" sz="1200" i="0" kern="1200">
                    <a:solidFill>
                      <a:schemeClr val="tx1"/>
                    </a:solidFill>
                    <a:latin typeface="+mn-lt"/>
                    <a:ea typeface="+mn-ea"/>
                    <a:cs typeface="+mn-cs"/>
                  </a:rPr>
                  <a:t>𝑤_1</a:t>
                </a:r>
                <a:r>
                  <a:rPr lang="zh-CN" altLang="en-US" dirty="0"/>
                  <a:t>变小，</a:t>
                </a:r>
                <a:r>
                  <a:rPr lang="ar-AE" altLang="zh-CN" sz="1200" i="0" kern="1200">
                    <a:solidFill>
                      <a:schemeClr val="tx1"/>
                    </a:solidFill>
                    <a:latin typeface="+mn-lt"/>
                    <a:ea typeface="+mn-ea"/>
                    <a:cs typeface="+mn-cs"/>
                  </a:rPr>
                  <a:t>𝑤_2</a:t>
                </a:r>
                <a:r>
                  <a:rPr lang="ar-AE" altLang="zh-CN" dirty="0"/>
                  <a:t> </a:t>
                </a:r>
                <a:r>
                  <a:rPr lang="zh-CN" altLang="en-US" dirty="0"/>
                  <a:t>变大；</a:t>
                </a:r>
              </a:p>
              <a:p>
                <a:r>
                  <a:rPr lang="en" altLang="zh-CN" dirty="0" err="1"/>
                  <a:t>Softmax</a:t>
                </a:r>
                <a:r>
                  <a:rPr lang="en" altLang="zh-CN" dirty="0"/>
                  <a:t> </a:t>
                </a:r>
                <a:r>
                  <a:rPr lang="zh-CN" altLang="en-US" dirty="0"/>
                  <a:t>里 </a:t>
                </a:r>
                <a:r>
                  <a:rPr lang="ar-AE" altLang="zh-CN" sz="1200" i="0" kern="1200">
                    <a:solidFill>
                      <a:schemeClr val="tx1"/>
                    </a:solidFill>
                    <a:latin typeface="+mn-lt"/>
                    <a:ea typeface="+mn-ea"/>
                    <a:cs typeface="+mn-cs"/>
                  </a:rPr>
                  <a:t>𝐶_1</a:t>
                </a:r>
                <a:r>
                  <a:rPr lang="zh-CN" altLang="en-US" dirty="0"/>
                  <a:t>减小，</a:t>
                </a:r>
                <a:r>
                  <a:rPr lang="zh-CN" altLang="en-US" sz="1200" i="0" kern="1200">
                    <a:solidFill>
                      <a:schemeClr val="tx1"/>
                    </a:solidFill>
                    <a:latin typeface="+mn-lt"/>
                    <a:ea typeface="+mn-ea"/>
                    <a:cs typeface="+mn-cs"/>
                  </a:rPr>
                  <a:t>𝛼↓</a:t>
                </a:r>
                <a:r>
                  <a:rPr lang="zh-CN" altLang="en-US" dirty="0"/>
                  <a:t> → 更保守 ✅；</a:t>
                </a:r>
              </a:p>
              <a:p>
                <a:r>
                  <a:rPr lang="ar-AE" altLang="zh-CN" sz="1200" i="0" kern="1200">
                    <a:solidFill>
                      <a:schemeClr val="tx1"/>
                    </a:solidFill>
                    <a:latin typeface="+mn-lt"/>
                    <a:ea typeface="+mn-ea"/>
                    <a:cs typeface="+mn-cs"/>
                  </a:rPr>
                  <a:t>𝐶_2</a:t>
                </a:r>
                <a:r>
                  <a:rPr lang="zh-CN" altLang="en-US" dirty="0"/>
                  <a:t>增大，代表“悲观顾问”权重上升。</a:t>
                </a:r>
              </a:p>
              <a:p>
                <a:endParaRPr lang="en-US" dirty="0"/>
              </a:p>
              <a:p>
                <a:r>
                  <a:rPr lang="zh-CN" altLang="en-US" b="1" dirty="0"/>
                  <a:t>使用该</a:t>
                </a:r>
                <a:r>
                  <a:rPr lang="en-US" altLang="zh-CN" b="1"/>
                  <a:t>EWAF</a:t>
                </a:r>
                <a:r>
                  <a:rPr lang="zh-CN" altLang="en-US" b="1"/>
                  <a:t>的原因：目的</a:t>
                </a:r>
                <a:r>
                  <a:rPr lang="zh-CN" altLang="en-US" dirty="0"/>
                  <a:t>是得到一个 </a:t>
                </a:r>
                <a:r>
                  <a:rPr lang="zh-CN" altLang="en-US" sz="1200" i="0" kern="1200">
                    <a:solidFill>
                      <a:schemeClr val="tx1"/>
                    </a:solidFill>
                    <a:latin typeface="+mn-lt"/>
                    <a:ea typeface="+mn-ea"/>
                    <a:cs typeface="+mn-cs"/>
                  </a:rPr>
                  <a:t>𝛼∈</a:t>
                </a:r>
                <a:r>
                  <a:rPr lang="ar-AE" altLang="zh-CN" sz="1200" i="0" kern="1200">
                    <a:solidFill>
                      <a:schemeClr val="tx1"/>
                    </a:solidFill>
                    <a:latin typeface="+mn-lt"/>
                    <a:ea typeface="+mn-ea"/>
                    <a:cs typeface="+mn-cs"/>
                  </a:rPr>
                  <a:t>(0ⓜ,1)</a:t>
                </a:r>
                <a:r>
                  <a:rPr lang="zh-CN" altLang="en-US" dirty="0"/>
                  <a:t>用来作为 </a:t>
                </a:r>
                <a:r>
                  <a:rPr lang="en" altLang="zh-CN" dirty="0"/>
                  <a:t>CVaR </a:t>
                </a:r>
                <a:r>
                  <a:rPr lang="zh-CN" altLang="en-US" dirty="0"/>
                  <a:t>的置信水平；</a:t>
                </a:r>
              </a:p>
              <a:p>
                <a:r>
                  <a:rPr lang="en" altLang="zh-CN" dirty="0" err="1"/>
                  <a:t>Softmax</a:t>
                </a:r>
                <a:r>
                  <a:rPr lang="en" altLang="zh-CN" dirty="0"/>
                  <a:t> </a:t>
                </a:r>
                <a:r>
                  <a:rPr lang="zh-CN" altLang="en-US" dirty="0"/>
                  <a:t>在两类情况下天然就是一个 </a:t>
                </a:r>
                <a:r>
                  <a:rPr lang="en" altLang="zh-CN" dirty="0"/>
                  <a:t>Sigmoid</a:t>
                </a:r>
                <a:r>
                  <a:rPr lang="zh-CN" altLang="en" dirty="0"/>
                  <a:t>：</a:t>
                </a:r>
                <a:r>
                  <a:rPr lang="zh-CN" altLang="en-US" dirty="0"/>
                  <a:t>只需要两个 </a:t>
                </a:r>
                <a:r>
                  <a:rPr lang="en" altLang="zh-CN" dirty="0"/>
                  <a:t>logits</a:t>
                </a:r>
                <a:r>
                  <a:rPr lang="zh-CN" altLang="en-US" dirty="0"/>
                  <a:t>，根据网络的</a:t>
                </a:r>
                <a:r>
                  <a:rPr lang="en-US" altLang="zh-CN" dirty="0"/>
                  <a:t>output</a:t>
                </a:r>
                <a:r>
                  <a:rPr lang="zh-CN" altLang="en" dirty="0"/>
                  <a:t>，</a:t>
                </a:r>
                <a:r>
                  <a:rPr lang="zh-CN" altLang="en-US" dirty="0"/>
                  <a:t>就能在 </a:t>
                </a:r>
                <a:r>
                  <a:rPr lang="ar-AE" altLang="zh-CN" sz="1200" i="0" kern="1200">
                    <a:solidFill>
                      <a:schemeClr val="tx1"/>
                    </a:solidFill>
                    <a:latin typeface="+mn-lt"/>
                    <a:ea typeface="+mn-ea"/>
                    <a:cs typeface="+mn-cs"/>
                  </a:rPr>
                  <a:t>(0ⓜ,1)</a:t>
                </a:r>
                <a:r>
                  <a:rPr lang="zh-CN" altLang="en-US" dirty="0"/>
                  <a:t>之间输出一个概率值，也可以理解为额外有一个</a:t>
                </a:r>
                <a:r>
                  <a:rPr lang="en-US" altLang="zh-CN" dirty="0"/>
                  <a:t>head</a:t>
                </a:r>
                <a:r>
                  <a:rPr lang="zh-CN" altLang="en-US" dirty="0"/>
                  <a:t>。</a:t>
                </a:r>
                <a:endParaRPr lang="zh-CN" altLang="en" dirty="0"/>
              </a:p>
              <a:p>
                <a:endParaRPr lang="en-US" dirty="0"/>
              </a:p>
            </p:txBody>
          </p:sp>
        </mc:Fallback>
      </mc:AlternateContent>
      <p:sp>
        <p:nvSpPr>
          <p:cNvPr id="4" name="Slide Number Placeholder 3"/>
          <p:cNvSpPr>
            <a:spLocks noGrp="1"/>
          </p:cNvSpPr>
          <p:nvPr>
            <p:ph type="sldNum" sz="quarter" idx="5"/>
          </p:nvPr>
        </p:nvSpPr>
        <p:spPr/>
        <p:txBody>
          <a:bodyPr/>
          <a:lstStyle/>
          <a:p>
            <a:fld id="{5A350495-9E59-1147-A9C9-21D5DB2A3608}" type="slidenum">
              <a:rPr kumimoji="1" lang="zh-CN" altLang="en-US" smtClean="0"/>
              <a:t>21</a:t>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9353F-EDFD-9D5A-2B18-0372A228A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4E60AD-04C0-8C58-C7BE-4CB840DEA6FF}"/>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D4462846-5FB1-5338-A329-A96FEAAE38B1}"/>
                  </a:ext>
                </a:extLst>
              </p:cNvPr>
              <p:cNvSpPr>
                <a:spLocks noGrp="1"/>
              </p:cNvSpPr>
              <p:nvPr>
                <p:ph type="body" idx="1"/>
              </p:nvPr>
            </p:nvSpPr>
            <p:spPr/>
            <p:txBody>
              <a:bodyPr/>
              <a:lstStyle/>
              <a:p>
                <a:r>
                  <a:rPr lang="en-US" dirty="0" err="1"/>
                  <a:t>VaR和CVaR</a:t>
                </a:r>
                <a:r>
                  <a:rPr lang="zh-CN" altLang="en-US" dirty="0"/>
                  <a:t>，这里的</a:t>
                </a:r>
                <a:r>
                  <a:rPr lang="en-US" altLang="zh-CN" dirty="0"/>
                  <a:t>CVaR</a:t>
                </a:r>
                <a:r>
                  <a:rPr lang="zh-CN" altLang="en-US" dirty="0"/>
                  <a:t>和金融里的不太一样，但思路是有一点像的，</a:t>
                </a:r>
                <a:r>
                  <a:rPr lang="en-US" altLang="zh-CN" b="1" dirty="0"/>
                  <a:t>95% </a:t>
                </a:r>
                <a:r>
                  <a:rPr lang="zh-CN" altLang="en-US" b="1" dirty="0"/>
                  <a:t>置信水平</a:t>
                </a:r>
                <a:r>
                  <a:rPr lang="zh-CN" altLang="en-US" dirty="0"/>
                  <a:t> </a:t>
                </a:r>
                <a:r>
                  <a:rPr lang="en-US" altLang="zh-CN" dirty="0"/>
                  <a:t>(</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𝛼</m:t>
                    </m:r>
                    <m:r>
                      <a:rPr lang="en-US" altLang="zh-CN" sz="1200" i="0" kern="1200">
                        <a:solidFill>
                          <a:schemeClr val="tx1"/>
                        </a:solidFill>
                        <a:latin typeface="Cambria Math" panose="02040503050406030204" pitchFamily="18" charset="0"/>
                        <a:ea typeface="+mn-ea"/>
                        <a:cs typeface="+mn-cs"/>
                      </a:rPr>
                      <m:t>=0.95</m:t>
                    </m:r>
                  </m:oMath>
                </a14:m>
                <a:r>
                  <a:rPr lang="en-US" altLang="zh-CN" dirty="0"/>
                  <a:t>)</a:t>
                </a:r>
                <a:r>
                  <a:rPr lang="zh-CN" altLang="en-US" dirty="0"/>
                  <a:t>。</a:t>
                </a:r>
                <a:r>
                  <a:rPr lang="en" altLang="zh-CN" b="1" dirty="0" err="1"/>
                  <a:t>VaR</a:t>
                </a:r>
                <a:r>
                  <a:rPr lang="en" altLang="zh-CN" dirty="0"/>
                  <a:t> = </a:t>
                </a:r>
                <a:r>
                  <a:rPr lang="zh-CN" altLang="en-US" dirty="0"/>
                  <a:t>分位点阈值，告诉你“在 </a:t>
                </a:r>
                <a:r>
                  <a:rPr lang="el-GR" altLang="zh-CN" dirty="0"/>
                  <a:t>α </a:t>
                </a:r>
                <a:r>
                  <a:rPr lang="zh-CN" altLang="en-US" dirty="0"/>
                  <a:t>的置信水平下，最大损失是多少”。</a:t>
                </a:r>
                <a:r>
                  <a:rPr lang="en" altLang="zh-CN" b="1" dirty="0"/>
                  <a:t>CVaR</a:t>
                </a:r>
                <a:r>
                  <a:rPr lang="en" altLang="zh-CN" dirty="0"/>
                  <a:t> = </a:t>
                </a:r>
                <a:r>
                  <a:rPr lang="zh-CN" altLang="en-US" dirty="0"/>
                  <a:t>尾部的平均损失，更保守，反映 </a:t>
                </a:r>
                <a:r>
                  <a:rPr lang="zh-CN" altLang="en-US" b="1" dirty="0"/>
                  <a:t>在最坏 </a:t>
                </a:r>
                <a:r>
                  <a:rPr lang="el-GR" altLang="zh-CN" b="1" dirty="0"/>
                  <a:t>α% </a:t>
                </a:r>
                <a:r>
                  <a:rPr lang="zh-CN" altLang="en-US" b="1" dirty="0"/>
                  <a:t>的情况中，平均会有多糟</a:t>
                </a:r>
                <a:r>
                  <a:rPr lang="zh-CN" altLang="en-US" dirty="0"/>
                  <a:t>。这里</a:t>
                </a:r>
                <a:r>
                  <a:rPr lang="en-US" altLang="zh-CN" dirty="0"/>
                  <a:t>IQN</a:t>
                </a:r>
                <a:r>
                  <a:rPr lang="zh-CN" altLang="en-US" dirty="0"/>
                  <a:t>用的是</a:t>
                </a:r>
                <a:r>
                  <a:rPr lang="en-US" altLang="zh-CN" dirty="0"/>
                  <a:t>CVaR</a:t>
                </a:r>
                <a:r>
                  <a:rPr lang="zh-CN" altLang="en-US" dirty="0"/>
                  <a:t>函数，也就是</a:t>
                </a:r>
                <a:r>
                  <a:rPr lang="en-US" altLang="zh-CN" dirty="0" err="1"/>
                  <a:t>aita</a:t>
                </a:r>
                <a:r>
                  <a:rPr lang="zh-CN" altLang="en-US" dirty="0"/>
                  <a:t>，是超参数，也就是对尾部的侧重性。</a:t>
                </a:r>
                <a:endParaRPr lang="en-US" altLang="zh-CN" dirty="0"/>
              </a:p>
              <a:p>
                <a:r>
                  <a:rPr lang="en" altLang="zh-CN" dirty="0"/>
                  <a:t>p</a:t>
                </a:r>
                <a:r>
                  <a:rPr lang="zh-CN" altLang="en" dirty="0"/>
                  <a:t>：</a:t>
                </a:r>
                <a:r>
                  <a:rPr lang="zh-CN" altLang="en-US" dirty="0"/>
                  <a:t>无人机的全局位置（由外部动捕系统给出）。</a:t>
                </a:r>
              </a:p>
              <a:p>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𝑑</m:t>
                        </m:r>
                      </m:e>
                      <m:sub>
                        <m:r>
                          <a:rPr lang="ar-AE" altLang="zh-CN" sz="1200" i="1" kern="1200">
                            <a:solidFill>
                              <a:schemeClr val="tx1"/>
                            </a:solidFill>
                            <a:latin typeface="Cambria Math" panose="02040503050406030204" pitchFamily="18" charset="0"/>
                            <a:ea typeface="+mn-ea"/>
                            <a:cs typeface="+mn-cs"/>
                          </a:rPr>
                          <m:t>𝑔</m:t>
                        </m:r>
                      </m:sub>
                    </m:sSub>
                    <m:r>
                      <a:rPr lang="ar-AE" altLang="zh-CN" sz="1200" i="0" kern="1200">
                        <a:solidFill>
                          <a:schemeClr val="tx1"/>
                        </a:solidFill>
                        <a:latin typeface="Cambria Math" panose="02040503050406030204" pitchFamily="18" charset="0"/>
                        <a:ea typeface="+mn-ea"/>
                        <a:cs typeface="+mn-cs"/>
                      </a:rPr>
                      <m:t>=∥</m:t>
                    </m:r>
                    <m:r>
                      <a:rPr lang="ar-AE" altLang="zh-CN" sz="1200" b="1" i="0" kern="1200">
                        <a:solidFill>
                          <a:schemeClr val="tx1"/>
                        </a:solidFill>
                        <a:latin typeface="Cambria Math" panose="02040503050406030204" pitchFamily="18" charset="0"/>
                        <a:ea typeface="+mn-ea"/>
                        <a:cs typeface="+mn-cs"/>
                      </a:rPr>
                      <m:t>𝐩</m:t>
                    </m:r>
                    <m:r>
                      <a:rPr lang="ar-AE" altLang="zh-CN" sz="1200" b="0" i="0" kern="1200">
                        <a:solidFill>
                          <a:schemeClr val="tx1"/>
                        </a:solidFill>
                        <a:latin typeface="Cambria Math" panose="02040503050406030204" pitchFamily="18" charset="0"/>
                        <a:ea typeface="+mn-ea"/>
                        <a:cs typeface="+mn-cs"/>
                      </a:rPr>
                      <m:t>−</m:t>
                    </m:r>
                    <m:sSub>
                      <m:sSubPr>
                        <m:ctrlPr>
                          <a:rPr lang="ar-AE" altLang="zh-CN" sz="1200" b="0" i="1" kern="1200">
                            <a:solidFill>
                              <a:schemeClr val="tx1"/>
                            </a:solidFill>
                            <a:latin typeface="Cambria Math" panose="02040503050406030204" pitchFamily="18" charset="0"/>
                            <a:ea typeface="+mn-ea"/>
                            <a:cs typeface="+mn-cs"/>
                          </a:rPr>
                        </m:ctrlPr>
                      </m:sSubPr>
                      <m:e>
                        <m:r>
                          <a:rPr lang="ar-AE" altLang="zh-CN" sz="1200" b="1" i="0" kern="1200">
                            <a:solidFill>
                              <a:schemeClr val="tx1"/>
                            </a:solidFill>
                            <a:latin typeface="Cambria Math" panose="02040503050406030204" pitchFamily="18" charset="0"/>
                            <a:ea typeface="+mn-ea"/>
                            <a:cs typeface="+mn-cs"/>
                          </a:rPr>
                          <m:t>𝐩</m:t>
                        </m:r>
                      </m:e>
                      <m:sub>
                        <m:r>
                          <a:rPr lang="ar-AE" altLang="zh-CN" sz="1200" b="0" i="1" kern="1200">
                            <a:solidFill>
                              <a:schemeClr val="tx1"/>
                            </a:solidFill>
                            <a:latin typeface="Cambria Math" panose="02040503050406030204" pitchFamily="18" charset="0"/>
                            <a:ea typeface="+mn-ea"/>
                            <a:cs typeface="+mn-cs"/>
                          </a:rPr>
                          <m:t>𝑔</m:t>
                        </m:r>
                      </m:sub>
                    </m:sSub>
                    <m:sSub>
                      <m:sSubPr>
                        <m:ctrlPr>
                          <a:rPr lang="ar-AE" altLang="zh-CN" sz="1200" b="0" i="1" kern="1200">
                            <a:solidFill>
                              <a:schemeClr val="tx1"/>
                            </a:solidFill>
                            <a:latin typeface="Cambria Math" panose="02040503050406030204" pitchFamily="18" charset="0"/>
                            <a:ea typeface="+mn-ea"/>
                            <a:cs typeface="+mn-cs"/>
                          </a:rPr>
                        </m:ctrlPr>
                      </m:sSubPr>
                      <m:e>
                        <m:r>
                          <a:rPr lang="ar-AE" altLang="zh-CN" sz="1200" b="0" i="0" kern="1200">
                            <a:solidFill>
                              <a:schemeClr val="tx1"/>
                            </a:solidFill>
                            <a:latin typeface="Cambria Math" panose="02040503050406030204" pitchFamily="18" charset="0"/>
                            <a:ea typeface="+mn-ea"/>
                            <a:cs typeface="+mn-cs"/>
                          </a:rPr>
                          <m:t>∥</m:t>
                        </m:r>
                      </m:e>
                      <m:sub>
                        <m:r>
                          <a:rPr lang="ar-AE" altLang="zh-CN" sz="1200" b="0" i="0" kern="1200">
                            <a:solidFill>
                              <a:schemeClr val="tx1"/>
                            </a:solidFill>
                            <a:latin typeface="Cambria Math" panose="02040503050406030204" pitchFamily="18" charset="0"/>
                            <a:ea typeface="+mn-ea"/>
                            <a:cs typeface="+mn-cs"/>
                          </a:rPr>
                          <m:t>2</m:t>
                        </m:r>
                      </m:sub>
                    </m:sSub>
                  </m:oMath>
                </a14:m>
                <a:r>
                  <a:rPr lang="zh-CN" altLang="ar-AE" dirty="0"/>
                  <a:t>：</a:t>
                </a:r>
                <a:r>
                  <a:rPr lang="zh-CN" altLang="en-US" dirty="0"/>
                  <a:t>到目标点的欧氏距离。</a:t>
                </a:r>
              </a:p>
              <a:p>
                <a14:m>
                  <m:oMath xmlns:m="http://schemas.openxmlformats.org/officeDocument/2006/math">
                    <m:sSub>
                      <m:sSubPr>
                        <m:ctrlPr>
                          <a:rPr lang="ar-AE" altLang="zh-CN" sz="1200" b="1" i="1" kern="1200">
                            <a:solidFill>
                              <a:schemeClr val="tx1"/>
                            </a:solidFill>
                            <a:latin typeface="Cambria Math" panose="02040503050406030204" pitchFamily="18" charset="0"/>
                            <a:ea typeface="+mn-ea"/>
                            <a:cs typeface="+mn-cs"/>
                          </a:rPr>
                        </m:ctrlPr>
                      </m:sSubPr>
                      <m:e>
                        <m:r>
                          <a:rPr lang="ar-AE" altLang="zh-CN" sz="1200" b="1" kern="1200">
                            <a:solidFill>
                              <a:schemeClr val="tx1"/>
                            </a:solidFill>
                            <a:latin typeface="Cambria Math" panose="02040503050406030204" pitchFamily="18" charset="0"/>
                            <a:ea typeface="+mn-ea"/>
                            <a:cs typeface="+mn-cs"/>
                          </a:rPr>
                          <m:t>𝐝</m:t>
                        </m:r>
                      </m:e>
                      <m:sub>
                        <m:r>
                          <a:rPr lang="ar-AE" altLang="zh-CN" sz="1200" b="0" i="1" kern="1200">
                            <a:solidFill>
                              <a:schemeClr val="tx1"/>
                            </a:solidFill>
                            <a:latin typeface="Cambria Math" panose="02040503050406030204" pitchFamily="18" charset="0"/>
                            <a:ea typeface="+mn-ea"/>
                            <a:cs typeface="+mn-cs"/>
                          </a:rPr>
                          <m:t>𝑜</m:t>
                        </m:r>
                      </m:sub>
                    </m:sSub>
                  </m:oMath>
                </a14:m>
                <a:r>
                  <a:rPr lang="zh-CN" altLang="ar-AE" dirty="0"/>
                  <a:t>：</a:t>
                </a:r>
                <a:r>
                  <a:rPr lang="zh-CN" altLang="en-US" dirty="0"/>
                  <a:t>到周围障碍物的距离向量（“离最近障碍物的距离”通常记作 ）。由于机载传感器受限，可观测的是</a:t>
                </a:r>
                <a:br>
                  <a:rPr lang="zh-CN" altLang="en-US" dirty="0"/>
                </a:b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𝑜</m:t>
                        </m:r>
                      </m:e>
                      <m:sub>
                        <m:r>
                          <a:rPr lang="ar-AE" altLang="zh-CN" sz="1200" i="1" kern="1200">
                            <a:solidFill>
                              <a:schemeClr val="tx1"/>
                            </a:solidFill>
                            <a:latin typeface="Cambria Math" panose="02040503050406030204" pitchFamily="18" charset="0"/>
                            <a:ea typeface="+mn-ea"/>
                            <a:cs typeface="+mn-cs"/>
                          </a:rPr>
                          <m:t>𝑡</m:t>
                        </m:r>
                      </m:sub>
                    </m:sSub>
                    <m:r>
                      <a:rPr lang="ar-AE" altLang="zh-CN" sz="1200" i="0" kern="1200">
                        <a:solidFill>
                          <a:schemeClr val="tx1"/>
                        </a:solidFill>
                        <a:latin typeface="Cambria Math" panose="02040503050406030204" pitchFamily="18" charset="0"/>
                        <a:ea typeface="+mn-ea"/>
                        <a:cs typeface="+mn-cs"/>
                      </a:rPr>
                      <m:t>=</m:t>
                    </m:r>
                    <m:d>
                      <m:dPr>
                        <m:begChr m:val="⟨"/>
                        <m:endChr m:val="⟩"/>
                        <m:sepChr m:val=","/>
                        <m:ctrlPr>
                          <a:rPr lang="ar-AE" altLang="zh-CN" sz="1200" i="1" kern="1200">
                            <a:solidFill>
                              <a:schemeClr val="tx1"/>
                            </a:solidFill>
                            <a:latin typeface="Cambria Math" panose="02040503050406030204" pitchFamily="18" charset="0"/>
                            <a:ea typeface="+mn-ea"/>
                            <a:cs typeface="+mn-cs"/>
                          </a:rPr>
                        </m:ctrlPr>
                      </m:dPr>
                      <m:e>
                        <m:r>
                          <a:rPr lang="ar-AE" altLang="zh-CN" sz="1200" b="1" i="0" kern="1200">
                            <a:solidFill>
                              <a:schemeClr val="tx1"/>
                            </a:solidFill>
                            <a:latin typeface="Cambria Math" panose="02040503050406030204" pitchFamily="18" charset="0"/>
                            <a:ea typeface="+mn-ea"/>
                            <a:cs typeface="+mn-cs"/>
                          </a:rPr>
                          <m:t>𝐩</m:t>
                        </m:r>
                      </m:e>
                      <m:e>
                        <m:r>
                          <m:rPr>
                            <m:nor/>
                          </m:rPr>
                          <a:rPr lang="ar-AE" altLang="zh-CN" sz="1200" b="0" i="1" kern="1200">
                            <a:solidFill>
                              <a:schemeClr val="tx1"/>
                            </a:solidFill>
                            <a:latin typeface="+mn-lt"/>
                            <a:ea typeface="+mn-ea"/>
                            <a:cs typeface="+mn-cs"/>
                          </a:rPr>
                          <m:t>  </m:t>
                        </m:r>
                      </m:e>
                      <m:e>
                        <m:sSub>
                          <m:sSubPr>
                            <m:ctrlPr>
                              <a:rPr lang="ar-AE" altLang="zh-CN" sz="1200" b="0" i="1" kern="1200">
                                <a:solidFill>
                                  <a:schemeClr val="tx1"/>
                                </a:solidFill>
                                <a:latin typeface="Cambria Math" panose="02040503050406030204" pitchFamily="18" charset="0"/>
                                <a:ea typeface="+mn-ea"/>
                                <a:cs typeface="+mn-cs"/>
                              </a:rPr>
                            </m:ctrlPr>
                          </m:sSubPr>
                          <m:e>
                            <m:r>
                              <a:rPr lang="ar-AE" altLang="zh-CN" sz="1200" b="0" i="1" kern="1200">
                                <a:solidFill>
                                  <a:schemeClr val="tx1"/>
                                </a:solidFill>
                                <a:latin typeface="Cambria Math" panose="02040503050406030204" pitchFamily="18" charset="0"/>
                                <a:ea typeface="+mn-ea"/>
                                <a:cs typeface="+mn-cs"/>
                              </a:rPr>
                              <m:t>𝑑</m:t>
                            </m:r>
                          </m:e>
                          <m:sub>
                            <m:r>
                              <a:rPr lang="ar-AE" altLang="zh-CN" sz="1200" b="0" i="1" kern="1200">
                                <a:solidFill>
                                  <a:schemeClr val="tx1"/>
                                </a:solidFill>
                                <a:latin typeface="Cambria Math" panose="02040503050406030204" pitchFamily="18" charset="0"/>
                                <a:ea typeface="+mn-ea"/>
                                <a:cs typeface="+mn-cs"/>
                              </a:rPr>
                              <m:t>𝑔</m:t>
                            </m:r>
                          </m:sub>
                        </m:sSub>
                        <m:r>
                          <m:rPr>
                            <m:nor/>
                          </m:rPr>
                          <a:rPr lang="ar-AE" altLang="zh-CN" sz="1200" b="0" i="1" kern="1200">
                            <a:solidFill>
                              <a:schemeClr val="tx1"/>
                            </a:solidFill>
                            <a:latin typeface="+mn-lt"/>
                            <a:ea typeface="+mn-ea"/>
                            <a:cs typeface="+mn-cs"/>
                          </a:rPr>
                          <m:t>  </m:t>
                        </m:r>
                        <m:sSub>
                          <m:sSubPr>
                            <m:ctrlPr>
                              <a:rPr lang="ar-AE" altLang="zh-CN" sz="1200" b="0" i="1" kern="1200">
                                <a:solidFill>
                                  <a:schemeClr val="tx1"/>
                                </a:solidFill>
                                <a:latin typeface="Cambria Math" panose="02040503050406030204" pitchFamily="18" charset="0"/>
                                <a:ea typeface="+mn-ea"/>
                                <a:cs typeface="+mn-cs"/>
                              </a:rPr>
                            </m:ctrlPr>
                          </m:sSubPr>
                          <m:e>
                            <m:r>
                              <a:rPr lang="ar-AE" altLang="zh-CN" sz="1200" b="1" i="0" kern="1200">
                                <a:solidFill>
                                  <a:schemeClr val="tx1"/>
                                </a:solidFill>
                                <a:latin typeface="Cambria Math" panose="02040503050406030204" pitchFamily="18" charset="0"/>
                                <a:ea typeface="+mn-ea"/>
                                <a:cs typeface="+mn-cs"/>
                              </a:rPr>
                              <m:t>𝐝</m:t>
                            </m:r>
                          </m:e>
                          <m:sub>
                            <m:r>
                              <a:rPr lang="ar-AE" altLang="zh-CN" sz="1200" b="0" i="0" kern="1200">
                                <a:solidFill>
                                  <a:schemeClr val="tx1"/>
                                </a:solidFill>
                                <a:latin typeface="Cambria Math" panose="02040503050406030204" pitchFamily="18" charset="0"/>
                                <a:ea typeface="+mn-ea"/>
                                <a:cs typeface="+mn-cs"/>
                              </a:rPr>
                              <m:t>ℓ</m:t>
                            </m:r>
                          </m:sub>
                        </m:sSub>
                      </m:e>
                    </m:d>
                  </m:oMath>
                </a14:m>
                <a:r>
                  <a:rPr lang="zh-CN" altLang="ar-AE" dirty="0"/>
                  <a:t>，</a:t>
                </a:r>
                <a:br>
                  <a:rPr lang="zh-CN" altLang="ar-AE" dirty="0"/>
                </a:br>
                <a:r>
                  <a:rPr lang="zh-CN" altLang="en-US" dirty="0"/>
                  <a:t>其中 </a:t>
                </a:r>
                <a14:m>
                  <m:oMath xmlns:m="http://schemas.openxmlformats.org/officeDocument/2006/math">
                    <m:sSub>
                      <m:sSubPr>
                        <m:ctrlPr>
                          <a:rPr lang="ar-AE" altLang="zh-CN" sz="1200" b="1" i="1" kern="1200">
                            <a:solidFill>
                              <a:schemeClr val="tx1"/>
                            </a:solidFill>
                            <a:latin typeface="Cambria Math" panose="02040503050406030204" pitchFamily="18" charset="0"/>
                            <a:ea typeface="+mn-ea"/>
                            <a:cs typeface="+mn-cs"/>
                          </a:rPr>
                        </m:ctrlPr>
                      </m:sSubPr>
                      <m:e>
                        <m:r>
                          <a:rPr lang="ar-AE" altLang="zh-CN" sz="1200" b="1" kern="1200">
                            <a:solidFill>
                              <a:schemeClr val="tx1"/>
                            </a:solidFill>
                            <a:latin typeface="Cambria Math" panose="02040503050406030204" pitchFamily="18" charset="0"/>
                            <a:ea typeface="+mn-ea"/>
                            <a:cs typeface="+mn-cs"/>
                          </a:rPr>
                          <m:t>𝐝</m:t>
                        </m:r>
                      </m:e>
                      <m:sub>
                        <m:r>
                          <a:rPr lang="ar-AE" altLang="zh-CN" sz="1200" b="0" i="0" kern="1200">
                            <a:solidFill>
                              <a:schemeClr val="tx1"/>
                            </a:solidFill>
                            <a:latin typeface="Cambria Math" panose="02040503050406030204" pitchFamily="18" charset="0"/>
                            <a:ea typeface="+mn-ea"/>
                            <a:cs typeface="+mn-cs"/>
                          </a:rPr>
                          <m:t>ℓ</m:t>
                        </m:r>
                      </m:sub>
                    </m:sSub>
                  </m:oMath>
                </a14:m>
                <a:r>
                  <a:rPr lang="zh-CN" altLang="en-US" dirty="0"/>
                  <a:t>为四束激光（沿 </a:t>
                </a:r>
                <a:r>
                  <a:rPr lang="en-US" altLang="zh-CN" dirty="0"/>
                  <a:t>±</a:t>
                </a:r>
                <a:r>
                  <a:rPr lang="en" altLang="zh-CN" dirty="0"/>
                  <a:t>x</a:t>
                </a:r>
                <a:r>
                  <a:rPr lang="zh-CN" altLang="en" dirty="0"/>
                  <a:t>、</a:t>
                </a:r>
                <a:r>
                  <a:rPr lang="en" altLang="zh-CN" dirty="0"/>
                  <a:t>±y </a:t>
                </a:r>
                <a:r>
                  <a:rPr lang="zh-CN" altLang="en-US" dirty="0"/>
                  <a:t>方向，量程 </a:t>
                </a:r>
                <a:r>
                  <a:rPr lang="en-US" altLang="zh-CN" dirty="0"/>
                  <a:t>4 </a:t>
                </a:r>
                <a:r>
                  <a:rPr lang="en" altLang="zh-CN" dirty="0"/>
                  <a:t>m</a:t>
                </a:r>
                <a:r>
                  <a:rPr lang="zh-CN" altLang="en" dirty="0"/>
                  <a:t>）</a:t>
                </a:r>
                <a:r>
                  <a:rPr lang="zh-CN" altLang="en-US" dirty="0"/>
                  <a:t>的反射距离。</a:t>
                </a:r>
              </a:p>
              <a:p>
                <a:r>
                  <a:rPr lang="zh-CN" altLang="en-US" dirty="0"/>
                  <a:t>动作方向：</a:t>
                </a:r>
                <a:r>
                  <a:rPr lang="en-US" altLang="zh-CN" dirty="0"/>
                  <a:t>4 </a:t>
                </a:r>
                <a:r>
                  <a:rPr lang="zh-CN" altLang="en-US" dirty="0"/>
                  <a:t>个方向，均匀分布在 </a:t>
                </a:r>
                <a:r>
                  <a:rPr lang="en-US" altLang="zh-CN" sz="1200" i="0" kern="1200" dirty="0">
                    <a:solidFill>
                      <a:schemeClr val="tx1"/>
                    </a:solidFill>
                    <a:latin typeface="+mn-lt"/>
                    <a:ea typeface="+mn-ea"/>
                    <a:cs typeface="+mn-cs"/>
                  </a:rPr>
                  <a:t>[0ⓜ,2𝜋)</a:t>
                </a:r>
                <a:r>
                  <a:rPr lang="zh-CN" altLang="en-US" dirty="0"/>
                  <a:t>（与四束激光方向对齐）。</a:t>
                </a:r>
              </a:p>
              <a:p>
                <a:r>
                  <a:rPr lang="zh-CN" altLang="en-US" dirty="0"/>
                  <a:t>输出速度幅值：</a:t>
                </a:r>
                <a:r>
                  <a:rPr lang="zh-CN" altLang="en-US" sz="1200" i="0" kern="1200" dirty="0">
                    <a:solidFill>
                      <a:schemeClr val="tx1"/>
                    </a:solidFill>
                    <a:latin typeface="+mn-lt"/>
                    <a:ea typeface="+mn-ea"/>
                    <a:cs typeface="+mn-cs"/>
                  </a:rPr>
                  <a:t>𝑚</a:t>
                </a:r>
                <a:r>
                  <a:rPr lang="zh-CN" altLang="en-US" dirty="0"/>
                  <a:t> 个指数间隔的标量，落在 </a:t>
                </a:r>
                <a:r>
                  <a:rPr lang="en-US" altLang="zh-CN" sz="1200" i="0" kern="1200" dirty="0">
                    <a:solidFill>
                      <a:schemeClr val="tx1"/>
                    </a:solidFill>
                    <a:latin typeface="+mn-lt"/>
                    <a:ea typeface="+mn-ea"/>
                    <a:cs typeface="+mn-cs"/>
                  </a:rPr>
                  <a:t>(0ⓜ,𝑣_𝑚 ]</a:t>
                </a:r>
                <a:r>
                  <a:rPr lang="zh-CN" altLang="en-US" dirty="0"/>
                  <a:t>。指数取样意味着</a:t>
                </a:r>
                <a:r>
                  <a:rPr lang="zh-CN" altLang="en-US" b="1" dirty="0"/>
                  <a:t>低速段密集</a:t>
                </a:r>
                <a:r>
                  <a:rPr lang="zh-CN" altLang="en-US" dirty="0"/>
                  <a:t>、高速段稀疏，有利于近障</a:t>
                </a:r>
                <a:r>
                  <a:rPr lang="en-US" altLang="zh-CN" dirty="0"/>
                  <a:t>/</a:t>
                </a:r>
                <a:r>
                  <a:rPr lang="zh-CN" altLang="en-US" dirty="0"/>
                  <a:t>近目标时的细粒度控制，同时减小动作数量的爆炸。</a:t>
                </a:r>
              </a:p>
              <a:p>
                <a:r>
                  <a:rPr lang="en-US" dirty="0" err="1"/>
                  <a:t>奖励</a:t>
                </a:r>
                <a:r>
                  <a:rPr lang="zh-CN" altLang="en-US" dirty="0"/>
                  <a:t>：设置了一个安全缓冲</a:t>
                </a:r>
                <a:endParaRPr lang="en-US" dirty="0"/>
              </a:p>
            </p:txBody>
          </p:sp>
        </mc:Choice>
        <mc:Fallback xmlns="">
          <p:sp>
            <p:nvSpPr>
              <p:cNvPr id="3" name="Notes Placeholder 2">
                <a:extLst>
                  <a:ext uri="{FF2B5EF4-FFF2-40B4-BE49-F238E27FC236}">
                    <a16:creationId xmlns:a16="http://schemas.microsoft.com/office/drawing/2014/main" id="{D4462846-5FB1-5338-A329-A96FEAAE38B1}"/>
                  </a:ext>
                </a:extLst>
              </p:cNvPr>
              <p:cNvSpPr>
                <a:spLocks noGrp="1"/>
              </p:cNvSpPr>
              <p:nvPr>
                <p:ph type="body" idx="1"/>
              </p:nvPr>
            </p:nvSpPr>
            <p:spPr/>
            <p:txBody>
              <a:bodyPr/>
              <a:lstStyle/>
              <a:p>
                <a:r>
                  <a:rPr lang="en-US" dirty="0" err="1"/>
                  <a:t>VaR和CVaR</a:t>
                </a:r>
                <a:r>
                  <a:rPr lang="zh-CN" altLang="en-US" dirty="0"/>
                  <a:t>，这里的</a:t>
                </a:r>
                <a:r>
                  <a:rPr lang="en-US" altLang="zh-CN" dirty="0"/>
                  <a:t>CVaR</a:t>
                </a:r>
                <a:r>
                  <a:rPr lang="zh-CN" altLang="en-US" dirty="0"/>
                  <a:t>和金融里的不太一样，但思路是有一点像的，</a:t>
                </a:r>
                <a:r>
                  <a:rPr lang="en-US" altLang="zh-CN" b="1" dirty="0"/>
                  <a:t>95% </a:t>
                </a:r>
                <a:r>
                  <a:rPr lang="zh-CN" altLang="en-US" b="1" dirty="0"/>
                  <a:t>置信水平</a:t>
                </a:r>
                <a:r>
                  <a:rPr lang="zh-CN" altLang="en-US" dirty="0"/>
                  <a:t> </a:t>
                </a:r>
                <a:r>
                  <a:rPr lang="en-US" altLang="zh-CN" dirty="0"/>
                  <a:t>(</a:t>
                </a:r>
                <a:r>
                  <a:rPr lang="zh-CN" altLang="en-US" sz="1200" i="0" kern="1200">
                    <a:solidFill>
                      <a:schemeClr val="tx1"/>
                    </a:solidFill>
                    <a:latin typeface="Cambria Math" panose="02040503050406030204" pitchFamily="18" charset="0"/>
                    <a:ea typeface="+mn-ea"/>
                    <a:cs typeface="+mn-cs"/>
                  </a:rPr>
                  <a:t>𝛼</a:t>
                </a:r>
                <a:r>
                  <a:rPr lang="en-US" altLang="zh-CN" sz="1200" i="0" kern="1200">
                    <a:solidFill>
                      <a:schemeClr val="tx1"/>
                    </a:solidFill>
                    <a:latin typeface="Cambria Math" panose="02040503050406030204" pitchFamily="18" charset="0"/>
                    <a:ea typeface="+mn-ea"/>
                    <a:cs typeface="+mn-cs"/>
                  </a:rPr>
                  <a:t>=0.95</a:t>
                </a:r>
                <a:r>
                  <a:rPr lang="en-US" altLang="zh-CN" dirty="0"/>
                  <a:t>)</a:t>
                </a:r>
                <a:r>
                  <a:rPr lang="zh-CN" altLang="en-US" dirty="0"/>
                  <a:t>。</a:t>
                </a:r>
                <a:r>
                  <a:rPr lang="en" altLang="zh-CN" b="1" dirty="0" err="1"/>
                  <a:t>VaR</a:t>
                </a:r>
                <a:r>
                  <a:rPr lang="en" altLang="zh-CN" dirty="0"/>
                  <a:t> = </a:t>
                </a:r>
                <a:r>
                  <a:rPr lang="zh-CN" altLang="en-US" dirty="0"/>
                  <a:t>分位点阈值，告诉你“在 </a:t>
                </a:r>
                <a:r>
                  <a:rPr lang="el-GR" altLang="zh-CN" dirty="0"/>
                  <a:t>α </a:t>
                </a:r>
                <a:r>
                  <a:rPr lang="zh-CN" altLang="en-US" dirty="0"/>
                  <a:t>的置信水平下，最大损失是多少”。</a:t>
                </a:r>
                <a:r>
                  <a:rPr lang="en" altLang="zh-CN" b="1" dirty="0"/>
                  <a:t>CVaR</a:t>
                </a:r>
                <a:r>
                  <a:rPr lang="en" altLang="zh-CN" dirty="0"/>
                  <a:t> = </a:t>
                </a:r>
                <a:r>
                  <a:rPr lang="zh-CN" altLang="en-US" dirty="0"/>
                  <a:t>尾部的平均损失，更保守，反映 </a:t>
                </a:r>
                <a:r>
                  <a:rPr lang="zh-CN" altLang="en-US" b="1" dirty="0"/>
                  <a:t>在最坏 </a:t>
                </a:r>
                <a:r>
                  <a:rPr lang="el-GR" altLang="zh-CN" b="1" dirty="0"/>
                  <a:t>α% </a:t>
                </a:r>
                <a:r>
                  <a:rPr lang="zh-CN" altLang="en-US" b="1" dirty="0"/>
                  <a:t>的情况中，平均会有多糟</a:t>
                </a:r>
                <a:r>
                  <a:rPr lang="zh-CN" altLang="en-US" dirty="0"/>
                  <a:t>。这里</a:t>
                </a:r>
                <a:r>
                  <a:rPr lang="en-US" altLang="zh-CN" dirty="0"/>
                  <a:t>IQN</a:t>
                </a:r>
                <a:r>
                  <a:rPr lang="zh-CN" altLang="en-US" dirty="0"/>
                  <a:t>用的是</a:t>
                </a:r>
                <a:r>
                  <a:rPr lang="en-US" altLang="zh-CN" dirty="0"/>
                  <a:t>CVaR</a:t>
                </a:r>
                <a:r>
                  <a:rPr lang="zh-CN" altLang="en-US" dirty="0"/>
                  <a:t>函数，也就是</a:t>
                </a:r>
                <a:r>
                  <a:rPr lang="en-US" altLang="zh-CN" dirty="0" err="1"/>
                  <a:t>aita</a:t>
                </a:r>
                <a:r>
                  <a:rPr lang="zh-CN" altLang="en-US" dirty="0"/>
                  <a:t>，是超参数，也就是对尾部的侧重性。</a:t>
                </a:r>
                <a:endParaRPr lang="en-US" altLang="zh-CN" dirty="0"/>
              </a:p>
              <a:p>
                <a:r>
                  <a:rPr lang="en" altLang="zh-CN" dirty="0"/>
                  <a:t>p</a:t>
                </a:r>
                <a:r>
                  <a:rPr lang="zh-CN" altLang="en" dirty="0"/>
                  <a:t>：</a:t>
                </a:r>
                <a:r>
                  <a:rPr lang="zh-CN" altLang="en-US" dirty="0"/>
                  <a:t>无人机的全局位置（由外部动捕系统给出）。</a:t>
                </a:r>
              </a:p>
              <a:p>
                <a:r>
                  <a:rPr lang="ar-AE" altLang="zh-CN" sz="1200" i="0" kern="1200">
                    <a:solidFill>
                      <a:schemeClr val="tx1"/>
                    </a:solidFill>
                    <a:latin typeface="Cambria Math" panose="02040503050406030204" pitchFamily="18" charset="0"/>
                    <a:ea typeface="+mn-ea"/>
                    <a:cs typeface="+mn-cs"/>
                  </a:rPr>
                  <a:t>𝑑_𝑔=∥</a:t>
                </a:r>
                <a:r>
                  <a:rPr lang="ar-AE" altLang="zh-CN" sz="1200" b="1" i="0" kern="1200">
                    <a:solidFill>
                      <a:schemeClr val="tx1"/>
                    </a:solidFill>
                    <a:latin typeface="Cambria Math" panose="02040503050406030204" pitchFamily="18" charset="0"/>
                    <a:ea typeface="+mn-ea"/>
                    <a:cs typeface="+mn-cs"/>
                  </a:rPr>
                  <a:t>𝐩</a:t>
                </a:r>
                <a:r>
                  <a:rPr lang="ar-AE" altLang="zh-CN" sz="1200" b="0" i="0" kern="1200">
                    <a:solidFill>
                      <a:schemeClr val="tx1"/>
                    </a:solidFill>
                    <a:latin typeface="Cambria Math" panose="02040503050406030204" pitchFamily="18" charset="0"/>
                    <a:ea typeface="+mn-ea"/>
                    <a:cs typeface="+mn-cs"/>
                  </a:rPr>
                  <a:t>−</a:t>
                </a:r>
                <a:r>
                  <a:rPr lang="ar-AE" altLang="zh-CN" sz="1200" b="1" i="0" kern="1200">
                    <a:solidFill>
                      <a:schemeClr val="tx1"/>
                    </a:solidFill>
                    <a:latin typeface="Cambria Math" panose="02040503050406030204" pitchFamily="18" charset="0"/>
                    <a:ea typeface="+mn-ea"/>
                    <a:cs typeface="+mn-cs"/>
                  </a:rPr>
                  <a:t>𝐩</a:t>
                </a:r>
                <a:r>
                  <a:rPr lang="ar-AE" altLang="zh-CN" sz="1200" b="0" i="0" kern="1200">
                    <a:solidFill>
                      <a:schemeClr val="tx1"/>
                    </a:solidFill>
                    <a:latin typeface="Cambria Math" panose="02040503050406030204" pitchFamily="18" charset="0"/>
                    <a:ea typeface="+mn-ea"/>
                    <a:cs typeface="+mn-cs"/>
                  </a:rPr>
                  <a:t>_𝑔 ∥_2</a:t>
                </a:r>
                <a:r>
                  <a:rPr lang="zh-CN" altLang="ar-AE" dirty="0"/>
                  <a:t>：</a:t>
                </a:r>
                <a:r>
                  <a:rPr lang="zh-CN" altLang="en-US" dirty="0"/>
                  <a:t>到目标点的欧氏距离。</a:t>
                </a:r>
              </a:p>
              <a:p>
                <a:r>
                  <a:rPr lang="ar-AE" altLang="zh-CN" sz="1200" b="1" i="0" kern="1200">
                    <a:solidFill>
                      <a:schemeClr val="tx1"/>
                    </a:solidFill>
                    <a:latin typeface="Cambria Math" panose="02040503050406030204" pitchFamily="18" charset="0"/>
                    <a:ea typeface="+mn-ea"/>
                    <a:cs typeface="+mn-cs"/>
                  </a:rPr>
                  <a:t>𝐝_</a:t>
                </a:r>
                <a:r>
                  <a:rPr lang="ar-AE" altLang="zh-CN" sz="1200" b="0" i="0" kern="1200">
                    <a:solidFill>
                      <a:schemeClr val="tx1"/>
                    </a:solidFill>
                    <a:latin typeface="Cambria Math" panose="02040503050406030204" pitchFamily="18" charset="0"/>
                    <a:ea typeface="+mn-ea"/>
                    <a:cs typeface="+mn-cs"/>
                  </a:rPr>
                  <a:t>𝑜</a:t>
                </a:r>
                <a:r>
                  <a:rPr lang="zh-CN" altLang="ar-AE" dirty="0"/>
                  <a:t>：</a:t>
                </a:r>
                <a:r>
                  <a:rPr lang="zh-CN" altLang="en-US" dirty="0"/>
                  <a:t>到周围障碍物的距离向量（“离最近障碍物的距离”通常记作 ）。由于机载传感器受限，可观测的是</a:t>
                </a:r>
                <a:br>
                  <a:rPr lang="zh-CN" altLang="en-US" dirty="0"/>
                </a:br>
                <a:r>
                  <a:rPr lang="ar-AE" altLang="zh-CN" sz="1200" i="0" kern="1200">
                    <a:solidFill>
                      <a:schemeClr val="tx1"/>
                    </a:solidFill>
                    <a:latin typeface="Cambria Math" panose="02040503050406030204" pitchFamily="18" charset="0"/>
                    <a:ea typeface="+mn-ea"/>
                    <a:cs typeface="+mn-cs"/>
                  </a:rPr>
                  <a:t>𝑜_𝑡=⟨</a:t>
                </a:r>
                <a:r>
                  <a:rPr lang="ar-AE" altLang="zh-CN" sz="1200" b="1" i="0" kern="1200">
                    <a:solidFill>
                      <a:schemeClr val="tx1"/>
                    </a:solidFill>
                    <a:latin typeface="Cambria Math" panose="02040503050406030204" pitchFamily="18" charset="0"/>
                    <a:ea typeface="+mn-ea"/>
                    <a:cs typeface="+mn-cs"/>
                  </a:rPr>
                  <a:t>𝐩ⓜ,</a:t>
                </a:r>
                <a:r>
                  <a:rPr lang="ar-AE" altLang="zh-CN" sz="1200" b="0" i="0" kern="1200">
                    <a:solidFill>
                      <a:schemeClr val="tx1"/>
                    </a:solidFill>
                    <a:latin typeface="+mn-lt"/>
                    <a:ea typeface="+mn-ea"/>
                    <a:cs typeface="+mn-cs"/>
                  </a:rPr>
                  <a:t>"  </a:t>
                </a:r>
                <a:r>
                  <a:rPr lang="ar-AE" altLang="zh-CN" sz="1200" b="0" i="0" kern="1200">
                    <a:solidFill>
                      <a:schemeClr val="tx1"/>
                    </a:solidFill>
                    <a:latin typeface="Cambria Math" panose="02040503050406030204" pitchFamily="18" charset="0"/>
                    <a:ea typeface="+mn-ea"/>
                    <a:cs typeface="+mn-cs"/>
                  </a:rPr>
                  <a:t>" ⓜ,𝑑_𝑔</a:t>
                </a:r>
                <a:r>
                  <a:rPr lang="ar-AE" altLang="zh-CN" sz="1200" b="0" i="0" kern="1200">
                    <a:solidFill>
                      <a:schemeClr val="tx1"/>
                    </a:solidFill>
                    <a:latin typeface="+mn-lt"/>
                    <a:ea typeface="+mn-ea"/>
                    <a:cs typeface="+mn-cs"/>
                  </a:rPr>
                  <a:t> "  </a:t>
                </a:r>
                <a:r>
                  <a:rPr lang="ar-AE" altLang="zh-CN" sz="1200" b="0" i="0" kern="1200">
                    <a:solidFill>
                      <a:schemeClr val="tx1"/>
                    </a:solidFill>
                    <a:latin typeface="Cambria Math" panose="02040503050406030204" pitchFamily="18" charset="0"/>
                    <a:ea typeface="+mn-ea"/>
                    <a:cs typeface="+mn-cs"/>
                  </a:rPr>
                  <a:t>" </a:t>
                </a:r>
                <a:r>
                  <a:rPr lang="ar-AE" altLang="zh-CN" sz="1200" b="1" i="0" kern="1200">
                    <a:solidFill>
                      <a:schemeClr val="tx1"/>
                    </a:solidFill>
                    <a:latin typeface="Cambria Math" panose="02040503050406030204" pitchFamily="18" charset="0"/>
                    <a:ea typeface="+mn-ea"/>
                    <a:cs typeface="+mn-cs"/>
                  </a:rPr>
                  <a:t>𝐝</a:t>
                </a:r>
                <a:r>
                  <a:rPr lang="ar-AE" altLang="zh-CN" sz="1200" b="0" i="0" kern="1200">
                    <a:solidFill>
                      <a:schemeClr val="tx1"/>
                    </a:solidFill>
                    <a:latin typeface="Cambria Math" panose="02040503050406030204" pitchFamily="18" charset="0"/>
                    <a:ea typeface="+mn-ea"/>
                    <a:cs typeface="+mn-cs"/>
                  </a:rPr>
                  <a:t>_ℓ ⟩</a:t>
                </a:r>
                <a:r>
                  <a:rPr lang="zh-CN" altLang="ar-AE" dirty="0"/>
                  <a:t>，</a:t>
                </a:r>
                <a:br>
                  <a:rPr lang="zh-CN" altLang="ar-AE" dirty="0"/>
                </a:br>
                <a:r>
                  <a:rPr lang="zh-CN" altLang="en-US" dirty="0"/>
                  <a:t>其中 </a:t>
                </a:r>
                <a:r>
                  <a:rPr lang="ar-AE" altLang="zh-CN" sz="1200" b="1" i="0" kern="1200">
                    <a:solidFill>
                      <a:schemeClr val="tx1"/>
                    </a:solidFill>
                    <a:latin typeface="Cambria Math" panose="02040503050406030204" pitchFamily="18" charset="0"/>
                    <a:ea typeface="+mn-ea"/>
                    <a:cs typeface="+mn-cs"/>
                  </a:rPr>
                  <a:t>𝐝_</a:t>
                </a:r>
                <a:r>
                  <a:rPr lang="ar-AE" altLang="zh-CN" sz="1200" b="0" i="0" kern="1200">
                    <a:solidFill>
                      <a:schemeClr val="tx1"/>
                    </a:solidFill>
                    <a:latin typeface="Cambria Math" panose="02040503050406030204" pitchFamily="18" charset="0"/>
                    <a:ea typeface="+mn-ea"/>
                    <a:cs typeface="+mn-cs"/>
                  </a:rPr>
                  <a:t>ℓ</a:t>
                </a:r>
                <a:r>
                  <a:rPr lang="zh-CN" altLang="en-US" dirty="0"/>
                  <a:t>为四束激光（沿 </a:t>
                </a:r>
                <a:r>
                  <a:rPr lang="en-US" altLang="zh-CN" dirty="0"/>
                  <a:t>±</a:t>
                </a:r>
                <a:r>
                  <a:rPr lang="en" altLang="zh-CN" dirty="0"/>
                  <a:t>x</a:t>
                </a:r>
                <a:r>
                  <a:rPr lang="zh-CN" altLang="en" dirty="0"/>
                  <a:t>、</a:t>
                </a:r>
                <a:r>
                  <a:rPr lang="en" altLang="zh-CN" dirty="0"/>
                  <a:t>±y </a:t>
                </a:r>
                <a:r>
                  <a:rPr lang="zh-CN" altLang="en-US" dirty="0"/>
                  <a:t>方向，量程 </a:t>
                </a:r>
                <a:r>
                  <a:rPr lang="en-US" altLang="zh-CN" dirty="0"/>
                  <a:t>4 </a:t>
                </a:r>
                <a:r>
                  <a:rPr lang="en" altLang="zh-CN" dirty="0"/>
                  <a:t>m</a:t>
                </a:r>
                <a:r>
                  <a:rPr lang="zh-CN" altLang="en" dirty="0"/>
                  <a:t>）</a:t>
                </a:r>
                <a:r>
                  <a:rPr lang="zh-CN" altLang="en-US" dirty="0"/>
                  <a:t>的反射距离。</a:t>
                </a:r>
              </a:p>
              <a:p>
                <a:r>
                  <a:rPr lang="zh-CN" altLang="en-US" dirty="0"/>
                  <a:t>动作方向：</a:t>
                </a:r>
                <a:r>
                  <a:rPr lang="en-US" altLang="zh-CN" dirty="0"/>
                  <a:t>4 </a:t>
                </a:r>
                <a:r>
                  <a:rPr lang="zh-CN" altLang="en-US" dirty="0"/>
                  <a:t>个方向，均匀分布在 </a:t>
                </a:r>
                <a:r>
                  <a:rPr lang="en-US" altLang="zh-CN" sz="1200" i="0" kern="1200" dirty="0">
                    <a:solidFill>
                      <a:schemeClr val="tx1"/>
                    </a:solidFill>
                    <a:latin typeface="+mn-lt"/>
                    <a:ea typeface="+mn-ea"/>
                    <a:cs typeface="+mn-cs"/>
                  </a:rPr>
                  <a:t>[0ⓜ,2𝜋)</a:t>
                </a:r>
                <a:r>
                  <a:rPr lang="zh-CN" altLang="en-US" dirty="0"/>
                  <a:t>（与四束激光方向对齐）。</a:t>
                </a:r>
              </a:p>
              <a:p>
                <a:r>
                  <a:rPr lang="zh-CN" altLang="en-US" dirty="0"/>
                  <a:t>输出速度幅值：</a:t>
                </a:r>
                <a:r>
                  <a:rPr lang="zh-CN" altLang="en-US" sz="1200" i="0" kern="1200" dirty="0">
                    <a:solidFill>
                      <a:schemeClr val="tx1"/>
                    </a:solidFill>
                    <a:latin typeface="+mn-lt"/>
                    <a:ea typeface="+mn-ea"/>
                    <a:cs typeface="+mn-cs"/>
                  </a:rPr>
                  <a:t>𝑚</a:t>
                </a:r>
                <a:r>
                  <a:rPr lang="zh-CN" altLang="en-US" dirty="0"/>
                  <a:t> 个指数间隔的标量，落在 </a:t>
                </a:r>
                <a:r>
                  <a:rPr lang="en-US" altLang="zh-CN" sz="1200" i="0" kern="1200" dirty="0">
                    <a:solidFill>
                      <a:schemeClr val="tx1"/>
                    </a:solidFill>
                    <a:latin typeface="+mn-lt"/>
                    <a:ea typeface="+mn-ea"/>
                    <a:cs typeface="+mn-cs"/>
                  </a:rPr>
                  <a:t>(0ⓜ,𝑣_𝑚 ]</a:t>
                </a:r>
                <a:r>
                  <a:rPr lang="zh-CN" altLang="en-US" dirty="0"/>
                  <a:t>。指数取样意味着</a:t>
                </a:r>
                <a:r>
                  <a:rPr lang="zh-CN" altLang="en-US" b="1" dirty="0"/>
                  <a:t>低速段密集</a:t>
                </a:r>
                <a:r>
                  <a:rPr lang="zh-CN" altLang="en-US" dirty="0"/>
                  <a:t>、高速段稀疏，有利于近障</a:t>
                </a:r>
                <a:r>
                  <a:rPr lang="en-US" altLang="zh-CN" dirty="0"/>
                  <a:t>/</a:t>
                </a:r>
                <a:r>
                  <a:rPr lang="zh-CN" altLang="en-US" dirty="0"/>
                  <a:t>近目标时的细粒度控制，同时减小动作数量的爆炸。</a:t>
                </a:r>
              </a:p>
              <a:p>
                <a:r>
                  <a:rPr lang="en-US" dirty="0" err="1"/>
                  <a:t>奖励</a:t>
                </a:r>
                <a:r>
                  <a:rPr lang="zh-CN" altLang="en-US" dirty="0"/>
                  <a:t>：设置了一个安全缓冲</a:t>
                </a:r>
                <a:endParaRPr lang="en-US" dirty="0"/>
              </a:p>
            </p:txBody>
          </p:sp>
        </mc:Fallback>
      </mc:AlternateContent>
      <p:sp>
        <p:nvSpPr>
          <p:cNvPr id="4" name="Slide Number Placeholder 3">
            <a:extLst>
              <a:ext uri="{FF2B5EF4-FFF2-40B4-BE49-F238E27FC236}">
                <a16:creationId xmlns:a16="http://schemas.microsoft.com/office/drawing/2014/main" id="{81F3A4D6-3801-C679-3F5A-C2CE43E3239F}"/>
              </a:ext>
            </a:extLst>
          </p:cNvPr>
          <p:cNvSpPr>
            <a:spLocks noGrp="1"/>
          </p:cNvSpPr>
          <p:nvPr>
            <p:ph type="sldNum" sz="quarter" idx="5"/>
          </p:nvPr>
        </p:nvSpPr>
        <p:spPr/>
        <p:txBody>
          <a:bodyPr/>
          <a:lstStyle/>
          <a:p>
            <a:fld id="{5A350495-9E59-1147-A9C9-21D5DB2A3608}" type="slidenum">
              <a:rPr kumimoji="1" lang="zh-CN" altLang="en-US" smtClean="0"/>
              <a:t>22</a:t>
            </a:fld>
            <a:endParaRPr kumimoji="1" lang="zh-CN" altLang="en-US"/>
          </a:p>
        </p:txBody>
      </p:sp>
    </p:spTree>
    <p:extLst>
      <p:ext uri="{BB962C8B-B14F-4D97-AF65-F5344CB8AC3E}">
        <p14:creationId xmlns:p14="http://schemas.microsoft.com/office/powerpoint/2010/main" val="3427184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err="1"/>
                  <a:t>VaR和CVaR</a:t>
                </a:r>
                <a:r>
                  <a:rPr lang="zh-CN" altLang="en-US" dirty="0"/>
                  <a:t>，这里的</a:t>
                </a:r>
                <a:r>
                  <a:rPr lang="en-US" altLang="zh-CN" dirty="0"/>
                  <a:t>CVaR</a:t>
                </a:r>
                <a:r>
                  <a:rPr lang="zh-CN" altLang="en-US" dirty="0"/>
                  <a:t>和金融里的不太一样，但思路是有一点像的，</a:t>
                </a:r>
                <a:r>
                  <a:rPr lang="en-US" altLang="zh-CN" b="1" dirty="0"/>
                  <a:t>95% </a:t>
                </a:r>
                <a:r>
                  <a:rPr lang="zh-CN" altLang="en-US" b="1" dirty="0"/>
                  <a:t>置信水平</a:t>
                </a:r>
                <a:r>
                  <a:rPr lang="zh-CN" altLang="en-US" dirty="0"/>
                  <a:t> </a:t>
                </a:r>
                <a:r>
                  <a:rPr lang="en-US" altLang="zh-CN" dirty="0"/>
                  <a:t>(</a:t>
                </a:r>
                <a14:m>
                  <m:oMath xmlns:m="http://schemas.openxmlformats.org/officeDocument/2006/math">
                    <m:r>
                      <a:rPr lang="zh-CN" altLang="en-US" sz="1200" i="1" kern="1200">
                        <a:solidFill>
                          <a:schemeClr val="tx1"/>
                        </a:solidFill>
                        <a:latin typeface="Cambria Math" panose="02040503050406030204" pitchFamily="18" charset="0"/>
                        <a:ea typeface="+mn-ea"/>
                        <a:cs typeface="+mn-cs"/>
                      </a:rPr>
                      <m:t>𝛼</m:t>
                    </m:r>
                    <m:r>
                      <a:rPr lang="en-US" altLang="zh-CN" sz="1200" i="0" kern="1200">
                        <a:solidFill>
                          <a:schemeClr val="tx1"/>
                        </a:solidFill>
                        <a:latin typeface="Cambria Math" panose="02040503050406030204" pitchFamily="18" charset="0"/>
                        <a:ea typeface="+mn-ea"/>
                        <a:cs typeface="+mn-cs"/>
                      </a:rPr>
                      <m:t>=0.95</m:t>
                    </m:r>
                  </m:oMath>
                </a14:m>
                <a:r>
                  <a:rPr lang="en-US" altLang="zh-CN" dirty="0"/>
                  <a:t>)</a:t>
                </a:r>
                <a:r>
                  <a:rPr lang="zh-CN" altLang="en-US" dirty="0"/>
                  <a:t>。</a:t>
                </a:r>
                <a:r>
                  <a:rPr lang="en" altLang="zh-CN" b="1" dirty="0" err="1"/>
                  <a:t>VaR</a:t>
                </a:r>
                <a:r>
                  <a:rPr lang="en" altLang="zh-CN" dirty="0"/>
                  <a:t> = </a:t>
                </a:r>
                <a:r>
                  <a:rPr lang="zh-CN" altLang="en-US" dirty="0"/>
                  <a:t>分位点阈值，告诉你“在 </a:t>
                </a:r>
                <a:r>
                  <a:rPr lang="el-GR" altLang="zh-CN" dirty="0"/>
                  <a:t>α </a:t>
                </a:r>
                <a:r>
                  <a:rPr lang="zh-CN" altLang="en-US" dirty="0"/>
                  <a:t>的置信水平下，最大损失是多少”。</a:t>
                </a:r>
                <a:r>
                  <a:rPr lang="en" altLang="zh-CN" b="1" dirty="0"/>
                  <a:t>CVaR</a:t>
                </a:r>
                <a:r>
                  <a:rPr lang="en" altLang="zh-CN" dirty="0"/>
                  <a:t> = </a:t>
                </a:r>
                <a:r>
                  <a:rPr lang="zh-CN" altLang="en-US" dirty="0"/>
                  <a:t>尾部的平均损失，更保守，反映 </a:t>
                </a:r>
                <a:r>
                  <a:rPr lang="zh-CN" altLang="en-US" b="1" dirty="0"/>
                  <a:t>在最坏 </a:t>
                </a:r>
                <a:r>
                  <a:rPr lang="el-GR" altLang="zh-CN" b="1" dirty="0"/>
                  <a:t>α% </a:t>
                </a:r>
                <a:r>
                  <a:rPr lang="zh-CN" altLang="en-US" b="1" dirty="0"/>
                  <a:t>的情况中，平均会有多糟</a:t>
                </a:r>
                <a:r>
                  <a:rPr lang="zh-CN" altLang="en-US" dirty="0"/>
                  <a:t>。这里</a:t>
                </a:r>
                <a:r>
                  <a:rPr lang="en-US" altLang="zh-CN" dirty="0"/>
                  <a:t>IQN</a:t>
                </a:r>
                <a:r>
                  <a:rPr lang="zh-CN" altLang="en-US" dirty="0"/>
                  <a:t>用的是</a:t>
                </a:r>
                <a:r>
                  <a:rPr lang="en-US" altLang="zh-CN" dirty="0"/>
                  <a:t>CVaR</a:t>
                </a:r>
                <a:r>
                  <a:rPr lang="zh-CN" altLang="en-US" dirty="0"/>
                  <a:t>函数，也就是</a:t>
                </a:r>
                <a:r>
                  <a:rPr lang="en-US" altLang="zh-CN" dirty="0" err="1"/>
                  <a:t>aita</a:t>
                </a:r>
                <a:r>
                  <a:rPr lang="zh-CN" altLang="en-US" dirty="0"/>
                  <a:t>，是超参数，也就是对尾部的侧重性。</a:t>
                </a:r>
                <a:endParaRPr lang="en-US" altLang="zh-CN" dirty="0"/>
              </a:p>
              <a:p>
                <a:r>
                  <a:rPr lang="en" altLang="zh-CN" dirty="0"/>
                  <a:t>p</a:t>
                </a:r>
                <a:r>
                  <a:rPr lang="zh-CN" altLang="en" dirty="0"/>
                  <a:t>：</a:t>
                </a:r>
                <a:r>
                  <a:rPr lang="zh-CN" altLang="en-US" dirty="0"/>
                  <a:t>无人机的全局位置（由外部动捕系统给出）。</a:t>
                </a:r>
              </a:p>
              <a:p>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𝑑</m:t>
                        </m:r>
                      </m:e>
                      <m:sub>
                        <m:r>
                          <a:rPr lang="ar-AE" altLang="zh-CN" sz="1200" i="1" kern="1200">
                            <a:solidFill>
                              <a:schemeClr val="tx1"/>
                            </a:solidFill>
                            <a:latin typeface="Cambria Math" panose="02040503050406030204" pitchFamily="18" charset="0"/>
                            <a:ea typeface="+mn-ea"/>
                            <a:cs typeface="+mn-cs"/>
                          </a:rPr>
                          <m:t>𝑔</m:t>
                        </m:r>
                      </m:sub>
                    </m:sSub>
                    <m:r>
                      <a:rPr lang="ar-AE" altLang="zh-CN" sz="1200" i="0" kern="1200">
                        <a:solidFill>
                          <a:schemeClr val="tx1"/>
                        </a:solidFill>
                        <a:latin typeface="Cambria Math" panose="02040503050406030204" pitchFamily="18" charset="0"/>
                        <a:ea typeface="+mn-ea"/>
                        <a:cs typeface="+mn-cs"/>
                      </a:rPr>
                      <m:t>=∥</m:t>
                    </m:r>
                    <m:r>
                      <a:rPr lang="ar-AE" altLang="zh-CN" sz="1200" b="1" i="0" kern="1200">
                        <a:solidFill>
                          <a:schemeClr val="tx1"/>
                        </a:solidFill>
                        <a:latin typeface="Cambria Math" panose="02040503050406030204" pitchFamily="18" charset="0"/>
                        <a:ea typeface="+mn-ea"/>
                        <a:cs typeface="+mn-cs"/>
                      </a:rPr>
                      <m:t>𝐩</m:t>
                    </m:r>
                    <m:r>
                      <a:rPr lang="ar-AE" altLang="zh-CN" sz="1200" b="0" i="0" kern="1200">
                        <a:solidFill>
                          <a:schemeClr val="tx1"/>
                        </a:solidFill>
                        <a:latin typeface="Cambria Math" panose="02040503050406030204" pitchFamily="18" charset="0"/>
                        <a:ea typeface="+mn-ea"/>
                        <a:cs typeface="+mn-cs"/>
                      </a:rPr>
                      <m:t>−</m:t>
                    </m:r>
                    <m:sSub>
                      <m:sSubPr>
                        <m:ctrlPr>
                          <a:rPr lang="ar-AE" altLang="zh-CN" sz="1200" b="0" i="1" kern="1200">
                            <a:solidFill>
                              <a:schemeClr val="tx1"/>
                            </a:solidFill>
                            <a:latin typeface="Cambria Math" panose="02040503050406030204" pitchFamily="18" charset="0"/>
                            <a:ea typeface="+mn-ea"/>
                            <a:cs typeface="+mn-cs"/>
                          </a:rPr>
                        </m:ctrlPr>
                      </m:sSubPr>
                      <m:e>
                        <m:r>
                          <a:rPr lang="ar-AE" altLang="zh-CN" sz="1200" b="1" i="0" kern="1200">
                            <a:solidFill>
                              <a:schemeClr val="tx1"/>
                            </a:solidFill>
                            <a:latin typeface="Cambria Math" panose="02040503050406030204" pitchFamily="18" charset="0"/>
                            <a:ea typeface="+mn-ea"/>
                            <a:cs typeface="+mn-cs"/>
                          </a:rPr>
                          <m:t>𝐩</m:t>
                        </m:r>
                      </m:e>
                      <m:sub>
                        <m:r>
                          <a:rPr lang="ar-AE" altLang="zh-CN" sz="1200" b="0" i="1" kern="1200">
                            <a:solidFill>
                              <a:schemeClr val="tx1"/>
                            </a:solidFill>
                            <a:latin typeface="Cambria Math" panose="02040503050406030204" pitchFamily="18" charset="0"/>
                            <a:ea typeface="+mn-ea"/>
                            <a:cs typeface="+mn-cs"/>
                          </a:rPr>
                          <m:t>𝑔</m:t>
                        </m:r>
                      </m:sub>
                    </m:sSub>
                    <m:sSub>
                      <m:sSubPr>
                        <m:ctrlPr>
                          <a:rPr lang="ar-AE" altLang="zh-CN" sz="1200" b="0" i="1" kern="1200">
                            <a:solidFill>
                              <a:schemeClr val="tx1"/>
                            </a:solidFill>
                            <a:latin typeface="Cambria Math" panose="02040503050406030204" pitchFamily="18" charset="0"/>
                            <a:ea typeface="+mn-ea"/>
                            <a:cs typeface="+mn-cs"/>
                          </a:rPr>
                        </m:ctrlPr>
                      </m:sSubPr>
                      <m:e>
                        <m:r>
                          <a:rPr lang="ar-AE" altLang="zh-CN" sz="1200" b="0" i="0" kern="1200">
                            <a:solidFill>
                              <a:schemeClr val="tx1"/>
                            </a:solidFill>
                            <a:latin typeface="Cambria Math" panose="02040503050406030204" pitchFamily="18" charset="0"/>
                            <a:ea typeface="+mn-ea"/>
                            <a:cs typeface="+mn-cs"/>
                          </a:rPr>
                          <m:t>∥</m:t>
                        </m:r>
                      </m:e>
                      <m:sub>
                        <m:r>
                          <a:rPr lang="ar-AE" altLang="zh-CN" sz="1200" b="0" i="0" kern="1200">
                            <a:solidFill>
                              <a:schemeClr val="tx1"/>
                            </a:solidFill>
                            <a:latin typeface="Cambria Math" panose="02040503050406030204" pitchFamily="18" charset="0"/>
                            <a:ea typeface="+mn-ea"/>
                            <a:cs typeface="+mn-cs"/>
                          </a:rPr>
                          <m:t>2</m:t>
                        </m:r>
                      </m:sub>
                    </m:sSub>
                  </m:oMath>
                </a14:m>
                <a:r>
                  <a:rPr lang="zh-CN" altLang="ar-AE" dirty="0"/>
                  <a:t>：</a:t>
                </a:r>
                <a:r>
                  <a:rPr lang="zh-CN" altLang="en-US" dirty="0"/>
                  <a:t>到目标点的欧氏距离。</a:t>
                </a:r>
              </a:p>
              <a:p>
                <a14:m>
                  <m:oMath xmlns:m="http://schemas.openxmlformats.org/officeDocument/2006/math">
                    <m:sSub>
                      <m:sSubPr>
                        <m:ctrlPr>
                          <a:rPr lang="ar-AE" altLang="zh-CN" sz="1200" b="1" i="1" kern="1200">
                            <a:solidFill>
                              <a:schemeClr val="tx1"/>
                            </a:solidFill>
                            <a:latin typeface="Cambria Math" panose="02040503050406030204" pitchFamily="18" charset="0"/>
                            <a:ea typeface="+mn-ea"/>
                            <a:cs typeface="+mn-cs"/>
                          </a:rPr>
                        </m:ctrlPr>
                      </m:sSubPr>
                      <m:e>
                        <m:r>
                          <a:rPr lang="ar-AE" altLang="zh-CN" sz="1200" b="1" kern="1200">
                            <a:solidFill>
                              <a:schemeClr val="tx1"/>
                            </a:solidFill>
                            <a:latin typeface="Cambria Math" panose="02040503050406030204" pitchFamily="18" charset="0"/>
                            <a:ea typeface="+mn-ea"/>
                            <a:cs typeface="+mn-cs"/>
                          </a:rPr>
                          <m:t>𝐝</m:t>
                        </m:r>
                      </m:e>
                      <m:sub>
                        <m:r>
                          <a:rPr lang="ar-AE" altLang="zh-CN" sz="1200" b="0" i="1" kern="1200">
                            <a:solidFill>
                              <a:schemeClr val="tx1"/>
                            </a:solidFill>
                            <a:latin typeface="Cambria Math" panose="02040503050406030204" pitchFamily="18" charset="0"/>
                            <a:ea typeface="+mn-ea"/>
                            <a:cs typeface="+mn-cs"/>
                          </a:rPr>
                          <m:t>𝑜</m:t>
                        </m:r>
                      </m:sub>
                    </m:sSub>
                  </m:oMath>
                </a14:m>
                <a:r>
                  <a:rPr lang="zh-CN" altLang="ar-AE" dirty="0"/>
                  <a:t>：</a:t>
                </a:r>
                <a:r>
                  <a:rPr lang="zh-CN" altLang="en-US" dirty="0"/>
                  <a:t>到周围障碍物的距离向量（“离最近障碍物的距离”通常记作 ）。由于机载传感器受限，可观测的是</a:t>
                </a:r>
                <a:br>
                  <a:rPr lang="zh-CN" altLang="en-US" dirty="0"/>
                </a:br>
                <a14:m>
                  <m:oMath xmlns:m="http://schemas.openxmlformats.org/officeDocument/2006/math">
                    <m:sSub>
                      <m:sSubPr>
                        <m:ctrlPr>
                          <a:rPr lang="ar-AE" altLang="zh-CN" sz="1200" i="1" kern="1200">
                            <a:solidFill>
                              <a:schemeClr val="tx1"/>
                            </a:solidFill>
                            <a:latin typeface="Cambria Math" panose="02040503050406030204" pitchFamily="18" charset="0"/>
                            <a:ea typeface="+mn-ea"/>
                            <a:cs typeface="+mn-cs"/>
                          </a:rPr>
                        </m:ctrlPr>
                      </m:sSubPr>
                      <m:e>
                        <m:r>
                          <a:rPr lang="ar-AE" altLang="zh-CN" sz="1200" i="1" kern="1200">
                            <a:solidFill>
                              <a:schemeClr val="tx1"/>
                            </a:solidFill>
                            <a:latin typeface="Cambria Math" panose="02040503050406030204" pitchFamily="18" charset="0"/>
                            <a:ea typeface="+mn-ea"/>
                            <a:cs typeface="+mn-cs"/>
                          </a:rPr>
                          <m:t>𝑜</m:t>
                        </m:r>
                      </m:e>
                      <m:sub>
                        <m:r>
                          <a:rPr lang="ar-AE" altLang="zh-CN" sz="1200" i="1" kern="1200">
                            <a:solidFill>
                              <a:schemeClr val="tx1"/>
                            </a:solidFill>
                            <a:latin typeface="Cambria Math" panose="02040503050406030204" pitchFamily="18" charset="0"/>
                            <a:ea typeface="+mn-ea"/>
                            <a:cs typeface="+mn-cs"/>
                          </a:rPr>
                          <m:t>𝑡</m:t>
                        </m:r>
                      </m:sub>
                    </m:sSub>
                    <m:r>
                      <a:rPr lang="ar-AE" altLang="zh-CN" sz="1200" i="0" kern="1200">
                        <a:solidFill>
                          <a:schemeClr val="tx1"/>
                        </a:solidFill>
                        <a:latin typeface="Cambria Math" panose="02040503050406030204" pitchFamily="18" charset="0"/>
                        <a:ea typeface="+mn-ea"/>
                        <a:cs typeface="+mn-cs"/>
                      </a:rPr>
                      <m:t>=</m:t>
                    </m:r>
                    <m:d>
                      <m:dPr>
                        <m:begChr m:val="⟨"/>
                        <m:endChr m:val="⟩"/>
                        <m:sepChr m:val=","/>
                        <m:ctrlPr>
                          <a:rPr lang="ar-AE" altLang="zh-CN" sz="1200" i="1" kern="1200">
                            <a:solidFill>
                              <a:schemeClr val="tx1"/>
                            </a:solidFill>
                            <a:latin typeface="Cambria Math" panose="02040503050406030204" pitchFamily="18" charset="0"/>
                            <a:ea typeface="+mn-ea"/>
                            <a:cs typeface="+mn-cs"/>
                          </a:rPr>
                        </m:ctrlPr>
                      </m:dPr>
                      <m:e>
                        <m:r>
                          <a:rPr lang="ar-AE" altLang="zh-CN" sz="1200" b="1" i="0" kern="1200">
                            <a:solidFill>
                              <a:schemeClr val="tx1"/>
                            </a:solidFill>
                            <a:latin typeface="Cambria Math" panose="02040503050406030204" pitchFamily="18" charset="0"/>
                            <a:ea typeface="+mn-ea"/>
                            <a:cs typeface="+mn-cs"/>
                          </a:rPr>
                          <m:t>𝐩</m:t>
                        </m:r>
                      </m:e>
                      <m:e>
                        <m:r>
                          <m:rPr>
                            <m:nor/>
                          </m:rPr>
                          <a:rPr lang="ar-AE" altLang="zh-CN" sz="1200" b="0" i="1" kern="1200">
                            <a:solidFill>
                              <a:schemeClr val="tx1"/>
                            </a:solidFill>
                            <a:latin typeface="+mn-lt"/>
                            <a:ea typeface="+mn-ea"/>
                            <a:cs typeface="+mn-cs"/>
                          </a:rPr>
                          <m:t>  </m:t>
                        </m:r>
                      </m:e>
                      <m:e>
                        <m:sSub>
                          <m:sSubPr>
                            <m:ctrlPr>
                              <a:rPr lang="ar-AE" altLang="zh-CN" sz="1200" b="0" i="1" kern="1200">
                                <a:solidFill>
                                  <a:schemeClr val="tx1"/>
                                </a:solidFill>
                                <a:latin typeface="Cambria Math" panose="02040503050406030204" pitchFamily="18" charset="0"/>
                                <a:ea typeface="+mn-ea"/>
                                <a:cs typeface="+mn-cs"/>
                              </a:rPr>
                            </m:ctrlPr>
                          </m:sSubPr>
                          <m:e>
                            <m:r>
                              <a:rPr lang="ar-AE" altLang="zh-CN" sz="1200" b="0" i="1" kern="1200">
                                <a:solidFill>
                                  <a:schemeClr val="tx1"/>
                                </a:solidFill>
                                <a:latin typeface="Cambria Math" panose="02040503050406030204" pitchFamily="18" charset="0"/>
                                <a:ea typeface="+mn-ea"/>
                                <a:cs typeface="+mn-cs"/>
                              </a:rPr>
                              <m:t>𝑑</m:t>
                            </m:r>
                          </m:e>
                          <m:sub>
                            <m:r>
                              <a:rPr lang="ar-AE" altLang="zh-CN" sz="1200" b="0" i="1" kern="1200">
                                <a:solidFill>
                                  <a:schemeClr val="tx1"/>
                                </a:solidFill>
                                <a:latin typeface="Cambria Math" panose="02040503050406030204" pitchFamily="18" charset="0"/>
                                <a:ea typeface="+mn-ea"/>
                                <a:cs typeface="+mn-cs"/>
                              </a:rPr>
                              <m:t>𝑔</m:t>
                            </m:r>
                          </m:sub>
                        </m:sSub>
                        <m:r>
                          <m:rPr>
                            <m:nor/>
                          </m:rPr>
                          <a:rPr lang="ar-AE" altLang="zh-CN" sz="1200" b="0" i="1" kern="1200">
                            <a:solidFill>
                              <a:schemeClr val="tx1"/>
                            </a:solidFill>
                            <a:latin typeface="+mn-lt"/>
                            <a:ea typeface="+mn-ea"/>
                            <a:cs typeface="+mn-cs"/>
                          </a:rPr>
                          <m:t>  </m:t>
                        </m:r>
                        <m:sSub>
                          <m:sSubPr>
                            <m:ctrlPr>
                              <a:rPr lang="ar-AE" altLang="zh-CN" sz="1200" b="0" i="1" kern="1200">
                                <a:solidFill>
                                  <a:schemeClr val="tx1"/>
                                </a:solidFill>
                                <a:latin typeface="Cambria Math" panose="02040503050406030204" pitchFamily="18" charset="0"/>
                                <a:ea typeface="+mn-ea"/>
                                <a:cs typeface="+mn-cs"/>
                              </a:rPr>
                            </m:ctrlPr>
                          </m:sSubPr>
                          <m:e>
                            <m:r>
                              <a:rPr lang="ar-AE" altLang="zh-CN" sz="1200" b="1" i="0" kern="1200">
                                <a:solidFill>
                                  <a:schemeClr val="tx1"/>
                                </a:solidFill>
                                <a:latin typeface="Cambria Math" panose="02040503050406030204" pitchFamily="18" charset="0"/>
                                <a:ea typeface="+mn-ea"/>
                                <a:cs typeface="+mn-cs"/>
                              </a:rPr>
                              <m:t>𝐝</m:t>
                            </m:r>
                          </m:e>
                          <m:sub>
                            <m:r>
                              <a:rPr lang="ar-AE" altLang="zh-CN" sz="1200" b="0" i="0" kern="1200">
                                <a:solidFill>
                                  <a:schemeClr val="tx1"/>
                                </a:solidFill>
                                <a:latin typeface="Cambria Math" panose="02040503050406030204" pitchFamily="18" charset="0"/>
                                <a:ea typeface="+mn-ea"/>
                                <a:cs typeface="+mn-cs"/>
                              </a:rPr>
                              <m:t>ℓ</m:t>
                            </m:r>
                          </m:sub>
                        </m:sSub>
                      </m:e>
                    </m:d>
                  </m:oMath>
                </a14:m>
                <a:r>
                  <a:rPr lang="zh-CN" altLang="ar-AE" dirty="0"/>
                  <a:t>，</a:t>
                </a:r>
                <a:br>
                  <a:rPr lang="zh-CN" altLang="ar-AE" dirty="0"/>
                </a:br>
                <a:r>
                  <a:rPr lang="zh-CN" altLang="en-US" dirty="0"/>
                  <a:t>其中 </a:t>
                </a:r>
                <a14:m>
                  <m:oMath xmlns:m="http://schemas.openxmlformats.org/officeDocument/2006/math">
                    <m:sSub>
                      <m:sSubPr>
                        <m:ctrlPr>
                          <a:rPr lang="ar-AE" altLang="zh-CN" sz="1200" b="1" i="1" kern="1200">
                            <a:solidFill>
                              <a:schemeClr val="tx1"/>
                            </a:solidFill>
                            <a:latin typeface="Cambria Math" panose="02040503050406030204" pitchFamily="18" charset="0"/>
                            <a:ea typeface="+mn-ea"/>
                            <a:cs typeface="+mn-cs"/>
                          </a:rPr>
                        </m:ctrlPr>
                      </m:sSubPr>
                      <m:e>
                        <m:r>
                          <a:rPr lang="ar-AE" altLang="zh-CN" sz="1200" b="1" kern="1200">
                            <a:solidFill>
                              <a:schemeClr val="tx1"/>
                            </a:solidFill>
                            <a:latin typeface="Cambria Math" panose="02040503050406030204" pitchFamily="18" charset="0"/>
                            <a:ea typeface="+mn-ea"/>
                            <a:cs typeface="+mn-cs"/>
                          </a:rPr>
                          <m:t>𝐝</m:t>
                        </m:r>
                      </m:e>
                      <m:sub>
                        <m:r>
                          <a:rPr lang="ar-AE" altLang="zh-CN" sz="1200" b="0" i="0" kern="1200">
                            <a:solidFill>
                              <a:schemeClr val="tx1"/>
                            </a:solidFill>
                            <a:latin typeface="Cambria Math" panose="02040503050406030204" pitchFamily="18" charset="0"/>
                            <a:ea typeface="+mn-ea"/>
                            <a:cs typeface="+mn-cs"/>
                          </a:rPr>
                          <m:t>ℓ</m:t>
                        </m:r>
                      </m:sub>
                    </m:sSub>
                  </m:oMath>
                </a14:m>
                <a:r>
                  <a:rPr lang="zh-CN" altLang="en-US" dirty="0"/>
                  <a:t>为四束激光（沿 </a:t>
                </a:r>
                <a:r>
                  <a:rPr lang="en-US" altLang="zh-CN" dirty="0"/>
                  <a:t>±</a:t>
                </a:r>
                <a:r>
                  <a:rPr lang="en" altLang="zh-CN" dirty="0"/>
                  <a:t>x</a:t>
                </a:r>
                <a:r>
                  <a:rPr lang="zh-CN" altLang="en" dirty="0"/>
                  <a:t>、</a:t>
                </a:r>
                <a:r>
                  <a:rPr lang="en" altLang="zh-CN" dirty="0"/>
                  <a:t>±y </a:t>
                </a:r>
                <a:r>
                  <a:rPr lang="zh-CN" altLang="en-US" dirty="0"/>
                  <a:t>方向，量程 </a:t>
                </a:r>
                <a:r>
                  <a:rPr lang="en-US" altLang="zh-CN" dirty="0"/>
                  <a:t>4 </a:t>
                </a:r>
                <a:r>
                  <a:rPr lang="en" altLang="zh-CN" dirty="0"/>
                  <a:t>m</a:t>
                </a:r>
                <a:r>
                  <a:rPr lang="zh-CN" altLang="en" dirty="0"/>
                  <a:t>）</a:t>
                </a:r>
                <a:r>
                  <a:rPr lang="zh-CN" altLang="en-US" dirty="0"/>
                  <a:t>的反射距离。</a:t>
                </a:r>
              </a:p>
              <a:p>
                <a:r>
                  <a:rPr lang="zh-CN" altLang="en-US" dirty="0"/>
                  <a:t>动作方向：</a:t>
                </a:r>
                <a:r>
                  <a:rPr lang="en-US" altLang="zh-CN" dirty="0"/>
                  <a:t>4 </a:t>
                </a:r>
                <a:r>
                  <a:rPr lang="zh-CN" altLang="en-US" dirty="0"/>
                  <a:t>个方向，均匀分布在 </a:t>
                </a:r>
                <a:r>
                  <a:rPr lang="en-US" altLang="zh-CN" sz="1200" i="0" kern="1200" dirty="0">
                    <a:solidFill>
                      <a:schemeClr val="tx1"/>
                    </a:solidFill>
                    <a:latin typeface="+mn-lt"/>
                    <a:ea typeface="+mn-ea"/>
                    <a:cs typeface="+mn-cs"/>
                  </a:rPr>
                  <a:t>[0ⓜ,2𝜋)</a:t>
                </a:r>
                <a:r>
                  <a:rPr lang="zh-CN" altLang="en-US" dirty="0"/>
                  <a:t>（与四束激光方向对齐）。</a:t>
                </a:r>
              </a:p>
              <a:p>
                <a:r>
                  <a:rPr lang="zh-CN" altLang="en-US" dirty="0"/>
                  <a:t>输出速度幅值：</a:t>
                </a:r>
                <a:r>
                  <a:rPr lang="zh-CN" altLang="en-US" sz="1200" i="0" kern="1200" dirty="0">
                    <a:solidFill>
                      <a:schemeClr val="tx1"/>
                    </a:solidFill>
                    <a:latin typeface="+mn-lt"/>
                    <a:ea typeface="+mn-ea"/>
                    <a:cs typeface="+mn-cs"/>
                  </a:rPr>
                  <a:t>𝑚</a:t>
                </a:r>
                <a:r>
                  <a:rPr lang="zh-CN" altLang="en-US" dirty="0"/>
                  <a:t> 个指数间隔的标量，落在 </a:t>
                </a:r>
                <a:r>
                  <a:rPr lang="en-US" altLang="zh-CN" sz="1200" i="0" kern="1200" dirty="0">
                    <a:solidFill>
                      <a:schemeClr val="tx1"/>
                    </a:solidFill>
                    <a:latin typeface="+mn-lt"/>
                    <a:ea typeface="+mn-ea"/>
                    <a:cs typeface="+mn-cs"/>
                  </a:rPr>
                  <a:t>(0ⓜ,𝑣_𝑚 ]</a:t>
                </a:r>
                <a:r>
                  <a:rPr lang="zh-CN" altLang="en-US" dirty="0"/>
                  <a:t>。指数取样意味着</a:t>
                </a:r>
                <a:r>
                  <a:rPr lang="zh-CN" altLang="en-US" b="1" dirty="0"/>
                  <a:t>低速段密集</a:t>
                </a:r>
                <a:r>
                  <a:rPr lang="zh-CN" altLang="en-US" dirty="0"/>
                  <a:t>、高速段稀疏，有利于近障</a:t>
                </a:r>
                <a:r>
                  <a:rPr lang="en-US" altLang="zh-CN" dirty="0"/>
                  <a:t>/</a:t>
                </a:r>
                <a:r>
                  <a:rPr lang="zh-CN" altLang="en-US" dirty="0"/>
                  <a:t>近目标时的细粒度控制，同时减小动作数量的爆炸。</a:t>
                </a:r>
              </a:p>
              <a:p>
                <a:r>
                  <a:rPr lang="en-US" dirty="0" err="1"/>
                  <a:t>奖励</a:t>
                </a:r>
                <a:r>
                  <a:rPr lang="zh-CN" altLang="en-US" dirty="0"/>
                  <a:t>：设置了一个安全缓冲</a:t>
                </a:r>
                <a:endParaRPr lang="en-US" dirty="0"/>
              </a:p>
            </p:txBody>
          </p:sp>
        </mc:Choice>
        <mc:Fallback xmlns="">
          <p:sp>
            <p:nvSpPr>
              <p:cNvPr id="3" name="Notes Placeholder 2"/>
              <p:cNvSpPr>
                <a:spLocks noGrp="1"/>
              </p:cNvSpPr>
              <p:nvPr>
                <p:ph type="body" idx="1"/>
              </p:nvPr>
            </p:nvSpPr>
            <p:spPr/>
            <p:txBody>
              <a:bodyPr/>
              <a:lstStyle/>
              <a:p>
                <a:r>
                  <a:rPr lang="en-US" dirty="0" err="1"/>
                  <a:t>首先介绍一下VaR和CVaR</a:t>
                </a:r>
                <a:r>
                  <a:rPr lang="zh-CN" altLang="en-US" dirty="0"/>
                  <a:t>，这里的</a:t>
                </a:r>
                <a:r>
                  <a:rPr lang="en-US" altLang="zh-CN" dirty="0"/>
                  <a:t>CVaR</a:t>
                </a:r>
                <a:r>
                  <a:rPr lang="zh-CN" altLang="en-US" dirty="0"/>
                  <a:t>和金融里的不太一样，但思路是有一点像的，</a:t>
                </a:r>
                <a:r>
                  <a:rPr lang="en-US" altLang="zh-CN" b="1" dirty="0"/>
                  <a:t>95% </a:t>
                </a:r>
                <a:r>
                  <a:rPr lang="zh-CN" altLang="en-US" b="1" dirty="0"/>
                  <a:t>置信水平</a:t>
                </a:r>
                <a:r>
                  <a:rPr lang="zh-CN" altLang="en-US" dirty="0"/>
                  <a:t> </a:t>
                </a:r>
                <a:r>
                  <a:rPr lang="en-US" altLang="zh-CN" dirty="0"/>
                  <a:t>(</a:t>
                </a:r>
                <a:r>
                  <a:rPr lang="zh-CN" altLang="en-US" sz="1200" i="0" kern="1200">
                    <a:solidFill>
                      <a:schemeClr val="tx1"/>
                    </a:solidFill>
                    <a:latin typeface="+mn-lt"/>
                    <a:ea typeface="+mn-ea"/>
                    <a:cs typeface="+mn-cs"/>
                  </a:rPr>
                  <a:t>𝛼</a:t>
                </a:r>
                <a:r>
                  <a:rPr lang="en-US" altLang="zh-CN" sz="1200" i="0" kern="1200">
                    <a:solidFill>
                      <a:schemeClr val="tx1"/>
                    </a:solidFill>
                    <a:latin typeface="+mn-lt"/>
                    <a:ea typeface="+mn-ea"/>
                    <a:cs typeface="+mn-cs"/>
                  </a:rPr>
                  <a:t>=0.95</a:t>
                </a:r>
                <a:r>
                  <a:rPr lang="en-US" altLang="zh-CN" dirty="0"/>
                  <a:t>)</a:t>
                </a:r>
                <a:r>
                  <a:rPr lang="zh-CN" altLang="en-US" dirty="0"/>
                  <a:t>。</a:t>
                </a:r>
                <a:r>
                  <a:rPr lang="en" altLang="zh-CN" b="1" dirty="0" err="1"/>
                  <a:t>VaR</a:t>
                </a:r>
                <a:r>
                  <a:rPr lang="en" altLang="zh-CN" dirty="0"/>
                  <a:t> = </a:t>
                </a:r>
                <a:r>
                  <a:rPr lang="zh-CN" altLang="en-US" dirty="0"/>
                  <a:t>分位点阈值，告诉你“在 </a:t>
                </a:r>
                <a:r>
                  <a:rPr lang="el-GR" altLang="zh-CN" dirty="0"/>
                  <a:t>α </a:t>
                </a:r>
                <a:r>
                  <a:rPr lang="zh-CN" altLang="en-US" dirty="0"/>
                  <a:t>的置信水平下，最大损失是多少”。</a:t>
                </a:r>
                <a:r>
                  <a:rPr lang="en" altLang="zh-CN" b="1" dirty="0"/>
                  <a:t>CVaR</a:t>
                </a:r>
                <a:r>
                  <a:rPr lang="en" altLang="zh-CN" dirty="0"/>
                  <a:t> = </a:t>
                </a:r>
                <a:r>
                  <a:rPr lang="zh-CN" altLang="en-US" dirty="0"/>
                  <a:t>尾部的平均损失，更保守，反映 </a:t>
                </a:r>
                <a:r>
                  <a:rPr lang="zh-CN" altLang="en-US" b="1" dirty="0"/>
                  <a:t>在最坏 </a:t>
                </a:r>
                <a:r>
                  <a:rPr lang="el-GR" altLang="zh-CN" b="1" dirty="0"/>
                  <a:t>α% </a:t>
                </a:r>
                <a:r>
                  <a:rPr lang="zh-CN" altLang="en-US" b="1" dirty="0"/>
                  <a:t>的情况中，平均会有多糟</a:t>
                </a:r>
                <a:r>
                  <a:rPr lang="zh-CN" altLang="en-US" dirty="0"/>
                  <a:t>。这里</a:t>
                </a:r>
                <a:r>
                  <a:rPr lang="en-US" altLang="zh-CN" dirty="0"/>
                  <a:t>IQN</a:t>
                </a:r>
                <a:r>
                  <a:rPr lang="zh-CN" altLang="en-US" dirty="0"/>
                  <a:t>用的是</a:t>
                </a:r>
                <a:r>
                  <a:rPr lang="en-US" altLang="zh-CN" dirty="0"/>
                  <a:t>CVaR</a:t>
                </a:r>
                <a:r>
                  <a:rPr lang="zh-CN" altLang="en-US" dirty="0"/>
                  <a:t>函数，也就是</a:t>
                </a:r>
                <a:r>
                  <a:rPr lang="en-US" altLang="zh-CN" dirty="0" err="1"/>
                  <a:t>aita</a:t>
                </a:r>
                <a:r>
                  <a:rPr lang="zh-CN" altLang="en-US" dirty="0"/>
                  <a:t>，是超参数，也就是对尾部的侧重性。</a:t>
                </a:r>
                <a:endParaRPr lang="en-US" altLang="zh-CN" dirty="0"/>
              </a:p>
              <a:p>
                <a:r>
                  <a:rPr lang="en" altLang="zh-CN" dirty="0"/>
                  <a:t>p</a:t>
                </a:r>
                <a:r>
                  <a:rPr lang="zh-CN" altLang="en" dirty="0"/>
                  <a:t>：</a:t>
                </a:r>
                <a:r>
                  <a:rPr lang="zh-CN" altLang="en-US" dirty="0"/>
                  <a:t>无人机的全局位置（由外部动捕系统给出）。</a:t>
                </a:r>
              </a:p>
              <a:p>
                <a:r>
                  <a:rPr lang="ar-AE" altLang="zh-CN" sz="1200" i="0" kern="1200">
                    <a:solidFill>
                      <a:schemeClr val="tx1"/>
                    </a:solidFill>
                    <a:latin typeface="+mn-lt"/>
                    <a:ea typeface="+mn-ea"/>
                    <a:cs typeface="+mn-cs"/>
                  </a:rPr>
                  <a:t>𝑑_𝑔=∥</a:t>
                </a:r>
                <a:r>
                  <a:rPr lang="ar-AE" altLang="zh-CN" sz="1200" b="1" i="0" kern="1200">
                    <a:solidFill>
                      <a:schemeClr val="tx1"/>
                    </a:solidFill>
                    <a:latin typeface="+mn-lt"/>
                    <a:ea typeface="+mn-ea"/>
                    <a:cs typeface="+mn-cs"/>
                  </a:rPr>
                  <a:t>𝐩</a:t>
                </a:r>
                <a:r>
                  <a:rPr lang="ar-AE" altLang="zh-CN" sz="1200" b="0" i="0" kern="1200">
                    <a:solidFill>
                      <a:schemeClr val="tx1"/>
                    </a:solidFill>
                    <a:latin typeface="+mn-lt"/>
                    <a:ea typeface="+mn-ea"/>
                    <a:cs typeface="+mn-cs"/>
                  </a:rPr>
                  <a:t>−</a:t>
                </a:r>
                <a:r>
                  <a:rPr lang="ar-AE" altLang="zh-CN" sz="1200" b="1" i="0" kern="1200">
                    <a:solidFill>
                      <a:schemeClr val="tx1"/>
                    </a:solidFill>
                    <a:latin typeface="+mn-lt"/>
                    <a:ea typeface="+mn-ea"/>
                    <a:cs typeface="+mn-cs"/>
                  </a:rPr>
                  <a:t>𝐩</a:t>
                </a:r>
                <a:r>
                  <a:rPr lang="ar-AE" altLang="zh-CN" sz="1200" b="0" i="0" kern="1200">
                    <a:solidFill>
                      <a:schemeClr val="tx1"/>
                    </a:solidFill>
                    <a:latin typeface="+mn-lt"/>
                    <a:ea typeface="+mn-ea"/>
                    <a:cs typeface="+mn-cs"/>
                  </a:rPr>
                  <a:t>_𝑔 ∥_2</a:t>
                </a:r>
                <a:r>
                  <a:rPr lang="zh-CN" altLang="ar-AE" dirty="0"/>
                  <a:t>：</a:t>
                </a:r>
                <a:r>
                  <a:rPr lang="zh-CN" altLang="en-US" dirty="0"/>
                  <a:t>到目标点的欧氏距离。</a:t>
                </a:r>
              </a:p>
              <a:p>
                <a:r>
                  <a:rPr lang="ar-AE" altLang="zh-CN" sz="1200" b="1" i="0" kern="1200">
                    <a:solidFill>
                      <a:schemeClr val="tx1"/>
                    </a:solidFill>
                    <a:latin typeface="+mn-lt"/>
                    <a:ea typeface="+mn-ea"/>
                    <a:cs typeface="+mn-cs"/>
                  </a:rPr>
                  <a:t>𝐝_</a:t>
                </a:r>
                <a:r>
                  <a:rPr lang="ar-AE" altLang="zh-CN" sz="1200" b="0" i="0" kern="1200">
                    <a:solidFill>
                      <a:schemeClr val="tx1"/>
                    </a:solidFill>
                    <a:latin typeface="+mn-lt"/>
                    <a:ea typeface="+mn-ea"/>
                    <a:cs typeface="+mn-cs"/>
                  </a:rPr>
                  <a:t>𝑜</a:t>
                </a:r>
                <a:r>
                  <a:rPr lang="zh-CN" altLang="ar-AE" dirty="0"/>
                  <a:t>：</a:t>
                </a:r>
                <a:r>
                  <a:rPr lang="zh-CN" altLang="en-US" dirty="0"/>
                  <a:t>到周围障碍物的距离向量（“离最近障碍物的距离”通常记作 ）。由于机载传感器受限，可观测的是</a:t>
                </a:r>
                <a:br>
                  <a:rPr lang="zh-CN" altLang="en-US" dirty="0"/>
                </a:br>
                <a:r>
                  <a:rPr lang="ar-AE" altLang="zh-CN" sz="1200" i="0" kern="1200">
                    <a:solidFill>
                      <a:schemeClr val="tx1"/>
                    </a:solidFill>
                    <a:latin typeface="+mn-lt"/>
                    <a:ea typeface="+mn-ea"/>
                    <a:cs typeface="+mn-cs"/>
                  </a:rPr>
                  <a:t>𝑜_𝑡=⟨</a:t>
                </a:r>
                <a:r>
                  <a:rPr lang="ar-AE" altLang="zh-CN" sz="1200" b="1" i="0" kern="1200">
                    <a:solidFill>
                      <a:schemeClr val="tx1"/>
                    </a:solidFill>
                    <a:latin typeface="+mn-lt"/>
                    <a:ea typeface="+mn-ea"/>
                    <a:cs typeface="+mn-cs"/>
                  </a:rPr>
                  <a:t>𝐩ⓜ,</a:t>
                </a:r>
                <a:r>
                  <a:rPr lang="ar-AE" altLang="zh-CN" sz="1200" b="0" i="0" kern="1200">
                    <a:solidFill>
                      <a:schemeClr val="tx1"/>
                    </a:solidFill>
                    <a:latin typeface="+mn-lt"/>
                    <a:ea typeface="+mn-ea"/>
                    <a:cs typeface="+mn-cs"/>
                  </a:rPr>
                  <a:t>"  " ⓜ,𝑑_𝑔 "  " </a:t>
                </a:r>
                <a:r>
                  <a:rPr lang="ar-AE" altLang="zh-CN" sz="1200" b="1" i="0" kern="1200">
                    <a:solidFill>
                      <a:schemeClr val="tx1"/>
                    </a:solidFill>
                    <a:latin typeface="+mn-lt"/>
                    <a:ea typeface="+mn-ea"/>
                    <a:cs typeface="+mn-cs"/>
                  </a:rPr>
                  <a:t>𝐝</a:t>
                </a:r>
                <a:r>
                  <a:rPr lang="ar-AE" altLang="zh-CN" sz="1200" b="0" i="0" kern="1200">
                    <a:solidFill>
                      <a:schemeClr val="tx1"/>
                    </a:solidFill>
                    <a:latin typeface="+mn-lt"/>
                    <a:ea typeface="+mn-ea"/>
                    <a:cs typeface="+mn-cs"/>
                  </a:rPr>
                  <a:t>_ℓ ⟩</a:t>
                </a:r>
                <a:r>
                  <a:rPr lang="zh-CN" altLang="ar-AE" dirty="0"/>
                  <a:t>，</a:t>
                </a:r>
                <a:br>
                  <a:rPr lang="zh-CN" altLang="ar-AE" dirty="0"/>
                </a:br>
                <a:r>
                  <a:rPr lang="zh-CN" altLang="en-US" dirty="0"/>
                  <a:t>其中 </a:t>
                </a:r>
                <a:r>
                  <a:rPr lang="ar-AE" altLang="zh-CN" sz="1200" b="1" i="0" kern="1200">
                    <a:solidFill>
                      <a:schemeClr val="tx1"/>
                    </a:solidFill>
                    <a:latin typeface="+mn-lt"/>
                    <a:ea typeface="+mn-ea"/>
                    <a:cs typeface="+mn-cs"/>
                  </a:rPr>
                  <a:t>𝐝_</a:t>
                </a:r>
                <a:r>
                  <a:rPr lang="ar-AE" altLang="zh-CN" sz="1200" b="0" i="0" kern="1200">
                    <a:solidFill>
                      <a:schemeClr val="tx1"/>
                    </a:solidFill>
                    <a:latin typeface="+mn-lt"/>
                    <a:ea typeface="+mn-ea"/>
                    <a:cs typeface="+mn-cs"/>
                  </a:rPr>
                  <a:t>ℓ</a:t>
                </a:r>
                <a:r>
                  <a:rPr lang="zh-CN" altLang="en-US" dirty="0"/>
                  <a:t>为四束激光（沿 </a:t>
                </a:r>
                <a:r>
                  <a:rPr lang="en-US" altLang="zh-CN" dirty="0"/>
                  <a:t>±</a:t>
                </a:r>
                <a:r>
                  <a:rPr lang="en" altLang="zh-CN" dirty="0"/>
                  <a:t>x</a:t>
                </a:r>
                <a:r>
                  <a:rPr lang="zh-CN" altLang="en" dirty="0"/>
                  <a:t>、</a:t>
                </a:r>
                <a:r>
                  <a:rPr lang="en" altLang="zh-CN" dirty="0"/>
                  <a:t>±y </a:t>
                </a:r>
                <a:r>
                  <a:rPr lang="zh-CN" altLang="en-US" dirty="0"/>
                  <a:t>方向，量程 </a:t>
                </a:r>
                <a:r>
                  <a:rPr lang="en-US" altLang="zh-CN" dirty="0"/>
                  <a:t>4 </a:t>
                </a:r>
                <a:r>
                  <a:rPr lang="en" altLang="zh-CN" dirty="0"/>
                  <a:t>m</a:t>
                </a:r>
                <a:r>
                  <a:rPr lang="zh-CN" altLang="en" dirty="0"/>
                  <a:t>）</a:t>
                </a:r>
                <a:r>
                  <a:rPr lang="zh-CN" altLang="en-US" dirty="0"/>
                  <a:t>的反射距离。</a:t>
                </a:r>
              </a:p>
              <a:p>
                <a:r>
                  <a:rPr lang="zh-CN" altLang="en-US" dirty="0"/>
                  <a:t>动作方向：</a:t>
                </a:r>
                <a:r>
                  <a:rPr lang="en-US" altLang="zh-CN" dirty="0"/>
                  <a:t>4 </a:t>
                </a:r>
                <a:r>
                  <a:rPr lang="zh-CN" altLang="en-US" dirty="0"/>
                  <a:t>个方向，均匀分布在 </a:t>
                </a:r>
                <a:r>
                  <a:rPr lang="en-US" altLang="zh-CN" sz="1200" i="0" kern="1200" dirty="0">
                    <a:solidFill>
                      <a:schemeClr val="tx1"/>
                    </a:solidFill>
                    <a:latin typeface="+mn-lt"/>
                    <a:ea typeface="+mn-ea"/>
                    <a:cs typeface="+mn-cs"/>
                  </a:rPr>
                  <a:t>[0ⓜ,2𝜋)</a:t>
                </a:r>
                <a:r>
                  <a:rPr lang="zh-CN" altLang="en-US" dirty="0"/>
                  <a:t>（与四束激光方向对齐）。</a:t>
                </a:r>
              </a:p>
              <a:p>
                <a:r>
                  <a:rPr lang="zh-CN" altLang="en-US" dirty="0"/>
                  <a:t>输出速度幅值：</a:t>
                </a:r>
                <a:r>
                  <a:rPr lang="zh-CN" altLang="en-US" sz="1200" i="0" kern="1200" dirty="0">
                    <a:solidFill>
                      <a:schemeClr val="tx1"/>
                    </a:solidFill>
                    <a:latin typeface="+mn-lt"/>
                    <a:ea typeface="+mn-ea"/>
                    <a:cs typeface="+mn-cs"/>
                  </a:rPr>
                  <a:t>𝑚</a:t>
                </a:r>
                <a:r>
                  <a:rPr lang="zh-CN" altLang="en-US" dirty="0"/>
                  <a:t> 个指数间隔的标量，落在 </a:t>
                </a:r>
                <a:r>
                  <a:rPr lang="en-US" altLang="zh-CN" sz="1200" i="0" kern="1200" dirty="0">
                    <a:solidFill>
                      <a:schemeClr val="tx1"/>
                    </a:solidFill>
                    <a:latin typeface="+mn-lt"/>
                    <a:ea typeface="+mn-ea"/>
                    <a:cs typeface="+mn-cs"/>
                  </a:rPr>
                  <a:t>(0ⓜ,𝑣_𝑚 ]</a:t>
                </a:r>
                <a:r>
                  <a:rPr lang="zh-CN" altLang="en-US" dirty="0"/>
                  <a:t>。指数取样意味着</a:t>
                </a:r>
                <a:r>
                  <a:rPr lang="zh-CN" altLang="en-US" b="1" dirty="0"/>
                  <a:t>低速段密集</a:t>
                </a:r>
                <a:r>
                  <a:rPr lang="zh-CN" altLang="en-US" dirty="0"/>
                  <a:t>、高速段稀疏，有利于近障</a:t>
                </a:r>
                <a:r>
                  <a:rPr lang="en-US" altLang="zh-CN" dirty="0"/>
                  <a:t>/</a:t>
                </a:r>
                <a:r>
                  <a:rPr lang="zh-CN" altLang="en-US" dirty="0"/>
                  <a:t>近目标时的细粒度控制，同时减小动作数量的爆炸。</a:t>
                </a:r>
              </a:p>
              <a:p>
                <a:r>
                  <a:rPr lang="en-US" dirty="0" err="1"/>
                  <a:t>奖励</a:t>
                </a:r>
                <a:r>
                  <a:rPr lang="zh-CN" altLang="en-US" dirty="0"/>
                  <a:t>：设置了一个安全缓冲</a:t>
                </a:r>
                <a:endParaRPr lang="en-US" dirty="0"/>
              </a:p>
            </p:txBody>
          </p:sp>
        </mc:Fallback>
      </mc:AlternateContent>
      <p:sp>
        <p:nvSpPr>
          <p:cNvPr id="4" name="Slide Number Placeholder 3"/>
          <p:cNvSpPr>
            <a:spLocks noGrp="1"/>
          </p:cNvSpPr>
          <p:nvPr>
            <p:ph type="sldNum" sz="quarter" idx="5"/>
          </p:nvPr>
        </p:nvSpPr>
        <p:spPr/>
        <p:txBody>
          <a:bodyPr/>
          <a:lstStyle/>
          <a:p>
            <a:fld id="{5A350495-9E59-1147-A9C9-21D5DB2A3608}" type="slidenum">
              <a:rPr kumimoji="1" lang="zh-CN" altLang="en-US" smtClean="0"/>
              <a:t>23</a:t>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350495-9E59-1147-A9C9-21D5DB2A3608}" type="slidenum">
              <a:rPr kumimoji="1" lang="zh-CN" altLang="en-US" smtClean="0"/>
              <a:t>24</a:t>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6ACA4-F169-5C3D-299B-02E479CBA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C0871-FB7F-2EF5-49F7-F6A39DCCA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775075-E268-FF69-E1D9-5F6C947005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p:txBody>
      </p:sp>
      <p:sp>
        <p:nvSpPr>
          <p:cNvPr id="4" name="Slide Number Placeholder 3">
            <a:extLst>
              <a:ext uri="{FF2B5EF4-FFF2-40B4-BE49-F238E27FC236}">
                <a16:creationId xmlns:a16="http://schemas.microsoft.com/office/drawing/2014/main" id="{C237CB09-62A2-9A1D-2778-60FE84765EB3}"/>
              </a:ext>
            </a:extLst>
          </p:cNvPr>
          <p:cNvSpPr>
            <a:spLocks noGrp="1"/>
          </p:cNvSpPr>
          <p:nvPr>
            <p:ph type="sldNum" sz="quarter" idx="5"/>
          </p:nvPr>
        </p:nvSpPr>
        <p:spPr/>
        <p:txBody>
          <a:bodyPr/>
          <a:lstStyle/>
          <a:p>
            <a:fld id="{5A350495-9E59-1147-A9C9-21D5DB2A3608}" type="slidenum">
              <a:rPr kumimoji="1" lang="zh-CN" altLang="en-US" smtClean="0"/>
              <a:t>25</a:t>
            </a:fld>
            <a:endParaRPr kumimoji="1" lang="zh-CN" altLang="en-US"/>
          </a:p>
        </p:txBody>
      </p:sp>
    </p:spTree>
    <p:extLst>
      <p:ext uri="{BB962C8B-B14F-4D97-AF65-F5344CB8AC3E}">
        <p14:creationId xmlns:p14="http://schemas.microsoft.com/office/powerpoint/2010/main" val="565950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79122-B044-AB09-8E4A-CB5BE68D5F0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CFF899C-D54E-F327-6E55-BF7840AFBFF4}"/>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D3724579-4183-B48D-2B6A-694A30D9C701}"/>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5961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D5154-5311-DBB9-F16B-F71624287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F7BC2-A7B7-AE2D-A94B-F737F7130A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48FD5-38E6-F841-618A-A55D614E06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p:txBody>
      </p:sp>
      <p:sp>
        <p:nvSpPr>
          <p:cNvPr id="4" name="Slide Number Placeholder 3">
            <a:extLst>
              <a:ext uri="{FF2B5EF4-FFF2-40B4-BE49-F238E27FC236}">
                <a16:creationId xmlns:a16="http://schemas.microsoft.com/office/drawing/2014/main" id="{9D3C3D65-4D2F-ED47-882D-8F5F427C8884}"/>
              </a:ext>
            </a:extLst>
          </p:cNvPr>
          <p:cNvSpPr>
            <a:spLocks noGrp="1"/>
          </p:cNvSpPr>
          <p:nvPr>
            <p:ph type="sldNum" sz="quarter" idx="5"/>
          </p:nvPr>
        </p:nvSpPr>
        <p:spPr/>
        <p:txBody>
          <a:bodyPr/>
          <a:lstStyle/>
          <a:p>
            <a:fld id="{5A350495-9E59-1147-A9C9-21D5DB2A3608}" type="slidenum">
              <a:rPr kumimoji="1" lang="zh-CN" altLang="en-US" smtClean="0"/>
              <a:t>27</a:t>
            </a:fld>
            <a:endParaRPr kumimoji="1" lang="zh-CN" altLang="en-US"/>
          </a:p>
        </p:txBody>
      </p:sp>
    </p:spTree>
    <p:extLst>
      <p:ext uri="{BB962C8B-B14F-4D97-AF65-F5344CB8AC3E}">
        <p14:creationId xmlns:p14="http://schemas.microsoft.com/office/powerpoint/2010/main" val="481623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D6C56-259F-87F7-1C7A-653D8E3BC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AE2B7-A68E-70DC-DC59-C26F6B2D1A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F9979-9E4F-8D9F-40BD-B67D786BBE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t>不使用</a:t>
            </a:r>
            <a:r>
              <a:rPr lang="zh-CN" altLang="en-US" dirty="0"/>
              <a:t>特权信息（</a:t>
            </a:r>
            <a:r>
              <a:rPr lang="en" altLang="zh-CN" dirty="0"/>
              <a:t>privileged information</a:t>
            </a:r>
            <a:r>
              <a:rPr lang="zh-CN" altLang="en" dirty="0"/>
              <a:t>，</a:t>
            </a:r>
            <a:r>
              <a:rPr lang="zh-CN" altLang="en-US" dirty="0"/>
              <a:t>比如模拟器中才有的精确地形信息或摩擦系数）。</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状态是一个</a:t>
            </a:r>
            <a:r>
              <a:rPr lang="en-US" altLang="zh-CN" dirty="0"/>
              <a:t>48</a:t>
            </a:r>
            <a:r>
              <a:rPr lang="zh-CN" altLang="en-US" dirty="0"/>
              <a:t>维的向量，</a:t>
            </a:r>
            <a:r>
              <a:rPr lang="zh-CN" altLang="en-US" sz="1200" b="1" kern="1200" dirty="0">
                <a:solidFill>
                  <a:schemeClr val="tx1"/>
                </a:solidFill>
                <a:effectLst/>
                <a:latin typeface="+mn-lt"/>
                <a:ea typeface="+mn-ea"/>
                <a:cs typeface="+mn-cs"/>
              </a:rPr>
              <a:t>全部由本体感知（</a:t>
            </a:r>
            <a:r>
              <a:rPr lang="en" altLang="zh-CN" sz="1200" b="1" kern="1200" dirty="0">
                <a:solidFill>
                  <a:schemeClr val="tx1"/>
                </a:solidFill>
                <a:effectLst/>
                <a:latin typeface="+mn-lt"/>
                <a:ea typeface="+mn-ea"/>
                <a:cs typeface="+mn-cs"/>
              </a:rPr>
              <a:t>proprioception</a:t>
            </a:r>
            <a:r>
              <a:rPr lang="zh-CN" altLang="en" sz="1200" b="1" kern="1200" dirty="0">
                <a:solidFill>
                  <a:schemeClr val="tx1"/>
                </a:solidFill>
                <a:effectLst/>
                <a:latin typeface="+mn-lt"/>
                <a:ea typeface="+mn-ea"/>
                <a:cs typeface="+mn-cs"/>
              </a:rPr>
              <a:t>）</a:t>
            </a:r>
            <a:r>
              <a:rPr lang="zh-CN" altLang="en-US" sz="1200" b="1" kern="1200" dirty="0">
                <a:solidFill>
                  <a:schemeClr val="tx1"/>
                </a:solidFill>
                <a:effectLst/>
                <a:latin typeface="+mn-lt"/>
                <a:ea typeface="+mn-ea"/>
                <a:cs typeface="+mn-cs"/>
              </a:rPr>
              <a:t>构成，包括机身线速度、角速度，在机身坐标系下的重力向量（</a:t>
            </a:r>
            <a:r>
              <a:rPr lang="zh-CN" altLang="en-US" dirty="0"/>
              <a:t>这能帮助机器人感知自己的姿态，如侧倾角和俯仰角</a:t>
            </a:r>
            <a:r>
              <a:rPr lang="zh-CN" altLang="en-US" sz="1200" b="1" kern="1200" dirty="0">
                <a:solidFill>
                  <a:schemeClr val="tx1"/>
                </a:solidFill>
                <a:effectLst/>
                <a:latin typeface="+mn-lt"/>
                <a:ea typeface="+mn-ea"/>
                <a:cs typeface="+mn-cs"/>
              </a:rPr>
              <a:t>）</a:t>
            </a:r>
            <a:r>
              <a:rPr lang="zh-CN" altLang="en-US" dirty="0"/>
              <a:t>，速度指令、</a:t>
            </a:r>
            <a:r>
              <a:rPr lang="en-US" altLang="zh-CN" dirty="0"/>
              <a:t>12</a:t>
            </a:r>
            <a:r>
              <a:rPr lang="zh-CN" altLang="en-US" dirty="0"/>
              <a:t>个关节的角度和角速度，上一个时刻的动作。</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论文将</a:t>
            </a:r>
            <a:r>
              <a:rPr lang="zh-CN" altLang="en-US" b="1" dirty="0"/>
              <a:t>动作 </a:t>
            </a:r>
            <a:r>
              <a:rPr lang="en-US" altLang="zh-CN" b="1" dirty="0"/>
              <a:t>(</a:t>
            </a:r>
            <a:r>
              <a:rPr lang="en" altLang="zh-CN" b="1" dirty="0"/>
              <a:t>Action)</a:t>
            </a:r>
            <a:r>
              <a:rPr lang="en" altLang="zh-CN" dirty="0"/>
              <a:t> </a:t>
            </a:r>
            <a:r>
              <a:rPr lang="zh-CN" altLang="en-US" dirty="0"/>
              <a:t>定义为“目标关节位置”。“目标位置” 被发送到一个</a:t>
            </a:r>
            <a:r>
              <a:rPr lang="zh-CN" altLang="en-US" b="1" dirty="0"/>
              <a:t>底层的</a:t>
            </a:r>
            <a:r>
              <a:rPr lang="en" altLang="zh-CN" b="1" dirty="0"/>
              <a:t>PD</a:t>
            </a:r>
            <a:r>
              <a:rPr lang="zh-CN" altLang="en-US" b="1" dirty="0"/>
              <a:t>控制器</a:t>
            </a:r>
            <a:r>
              <a:rPr lang="zh-CN" altLang="en-US" dirty="0"/>
              <a:t>，由</a:t>
            </a:r>
            <a:r>
              <a:rPr lang="en" altLang="zh-CN" dirty="0"/>
              <a:t>PD</a:t>
            </a:r>
            <a:r>
              <a:rPr lang="zh-CN" altLang="en-US" dirty="0"/>
              <a:t>控制器计算出需要施加的</a:t>
            </a:r>
            <a:r>
              <a:rPr lang="zh-CN" altLang="en-US" b="1" dirty="0"/>
              <a:t>力矩</a:t>
            </a:r>
            <a:r>
              <a:rPr lang="zh-CN" altLang="en-US" dirty="0"/>
              <a:t>。</a:t>
            </a:r>
            <a:endParaRPr lang="en-US" altLang="zh-CN" dirty="0"/>
          </a:p>
          <a:p>
            <a:r>
              <a:rPr lang="zh-CN" altLang="en-US" b="1" dirty="0"/>
              <a:t>奖励函数 </a:t>
            </a:r>
            <a:r>
              <a:rPr lang="en-US" altLang="zh-CN" b="1" dirty="0"/>
              <a:t>(</a:t>
            </a:r>
            <a:r>
              <a:rPr lang="en" altLang="zh-CN" b="1" dirty="0"/>
              <a:t>Reward Function)</a:t>
            </a:r>
            <a:r>
              <a:rPr lang="en" altLang="zh-CN" dirty="0"/>
              <a:t>:</a:t>
            </a:r>
            <a:r>
              <a:rPr lang="zh-CN" altLang="en-US" dirty="0"/>
              <a:t> 是本文的</a:t>
            </a:r>
            <a:r>
              <a:rPr lang="zh-CN" altLang="en-US" b="1" dirty="0"/>
              <a:t>第一个核心创新点</a:t>
            </a:r>
            <a:r>
              <a:rPr lang="zh-CN" altLang="en-US" dirty="0"/>
              <a:t>：如何定义“风险”。</a:t>
            </a:r>
            <a:endParaRPr lang="en-US" altLang="zh-CN" dirty="0"/>
          </a:p>
          <a:p>
            <a:r>
              <a:rPr lang="en" altLang="zh-CN" dirty="0"/>
              <a:t>velocity tracking</a:t>
            </a:r>
            <a:r>
              <a:rPr lang="zh-CN" altLang="en-US" dirty="0"/>
              <a:t>奖励机器人的实际水平线速度与命令的线速度之间的匹配程度。</a:t>
            </a:r>
            <a:endParaRPr lang="en-US" altLang="zh-CN" dirty="0"/>
          </a:p>
          <a:p>
            <a:r>
              <a:rPr lang="en-US" altLang="zh-CN" dirty="0"/>
              <a:t>Penalty</a:t>
            </a:r>
            <a:r>
              <a:rPr lang="zh-CN" altLang="en-US" dirty="0"/>
              <a:t>惩罚机器人在</a:t>
            </a:r>
            <a:r>
              <a:rPr lang="en-US" altLang="zh-CN" dirty="0"/>
              <a:t>Z</a:t>
            </a:r>
            <a:r>
              <a:rPr lang="zh-CN" altLang="en-US" dirty="0"/>
              <a:t>轴线速度以及侧滚和俯仰角速度，目的是保持机身稳定</a:t>
            </a:r>
            <a:endParaRPr lang="en-US" altLang="zh-CN" dirty="0"/>
          </a:p>
          <a:p>
            <a:r>
              <a:rPr lang="en" altLang="zh-CN" dirty="0"/>
              <a:t>feet air time (</a:t>
            </a:r>
            <a:r>
              <a:rPr lang="zh-CN" altLang="en-US" dirty="0"/>
              <a:t>足部空中时间</a:t>
            </a:r>
            <a:r>
              <a:rPr lang="en-US" altLang="zh-CN" dirty="0"/>
              <a:t>)</a:t>
            </a:r>
            <a:r>
              <a:rPr lang="zh-CN" altLang="en-US" dirty="0"/>
              <a:t>是为了</a:t>
            </a:r>
            <a:r>
              <a:rPr lang="zh-CN" altLang="en-US" b="1" dirty="0"/>
              <a:t>激励机器人学习一种特定的步态</a:t>
            </a:r>
            <a:endParaRPr lang="en-US" altLang="zh-CN" b="1" dirty="0"/>
          </a:p>
          <a:p>
            <a:r>
              <a:rPr lang="zh-CN" altLang="en-US" b="1" dirty="0"/>
              <a:t>需要注意：</a:t>
            </a:r>
            <a:r>
              <a:rPr lang="en" altLang="zh-CN" sz="1200" kern="1200" dirty="0" err="1">
                <a:solidFill>
                  <a:schemeClr val="tx1"/>
                </a:solidFill>
                <a:latin typeface="+mn-lt"/>
                <a:ea typeface="+mn-ea"/>
                <a:cs typeface="+mn-cs"/>
              </a:rPr>
              <a:t>cmd</a:t>
            </a:r>
            <a:r>
              <a:rPr lang="en" altLang="zh-CN" dirty="0"/>
              <a:t> </a:t>
            </a:r>
            <a:r>
              <a:rPr lang="zh-CN" altLang="en-US" dirty="0"/>
              <a:t>是</a:t>
            </a:r>
            <a:r>
              <a:rPr lang="zh-CN" altLang="en-US" b="1" dirty="0"/>
              <a:t>输入的目标指令，在</a:t>
            </a:r>
            <a:r>
              <a:rPr lang="en-US" altLang="zh-CN" b="1" dirty="0"/>
              <a:t>state</a:t>
            </a:r>
            <a:r>
              <a:rPr lang="zh-CN" altLang="en-US" b="1" dirty="0"/>
              <a:t>里就有，然后</a:t>
            </a:r>
            <a:r>
              <a:rPr lang="en-US" altLang="zh-CN" b="1" dirty="0"/>
              <a:t>tracking</a:t>
            </a:r>
            <a:r>
              <a:rPr lang="zh-CN" altLang="en-US" b="1" dirty="0"/>
              <a:t>也用到了</a:t>
            </a:r>
            <a:r>
              <a:rPr lang="zh-CN" altLang="en-US" dirty="0"/>
              <a:t> ，</a:t>
            </a:r>
            <a:r>
              <a:rPr lang="en" altLang="zh-CN" sz="1200" kern="1200" dirty="0">
                <a:solidFill>
                  <a:schemeClr val="tx1"/>
                </a:solidFill>
                <a:latin typeface="+mn-lt"/>
                <a:ea typeface="+mn-ea"/>
                <a:cs typeface="+mn-cs"/>
              </a:rPr>
              <a:t>action</a:t>
            </a:r>
            <a:r>
              <a:rPr lang="en" altLang="zh-CN" dirty="0"/>
              <a:t> </a:t>
            </a:r>
            <a:r>
              <a:rPr lang="zh-CN" altLang="en-US" dirty="0"/>
              <a:t>是</a:t>
            </a:r>
            <a:r>
              <a:rPr lang="zh-CN" altLang="en-US" b="1" dirty="0"/>
              <a:t>策略的输出</a:t>
            </a:r>
            <a:r>
              <a:rPr lang="zh-CN" altLang="en-US" dirty="0"/>
              <a:t> ，</a:t>
            </a:r>
            <a:r>
              <a:rPr lang="en-US" altLang="zh-CN" dirty="0"/>
              <a:t>torque</a:t>
            </a:r>
            <a:r>
              <a:rPr lang="zh-CN" altLang="en-US" dirty="0"/>
              <a:t>扭矩是物理实际的执行</a:t>
            </a:r>
            <a:endParaRPr lang="en-US" altLang="zh-CN" dirty="0"/>
          </a:p>
          <a:p>
            <a:r>
              <a:rPr lang="zh-CN" altLang="en-US" dirty="0"/>
              <a:t>虽然未直接声明，但在强化学习（尤其是机器人运动）的标准实践中，这些指令 </a:t>
            </a:r>
            <a:r>
              <a:rPr lang="en-US" altLang="zh-CN" sz="1200" kern="1200" dirty="0">
                <a:solidFill>
                  <a:schemeClr val="tx1"/>
                </a:solidFill>
                <a:effectLst/>
                <a:latin typeface="+mn-lt"/>
                <a:ea typeface="+mn-ea"/>
                <a:cs typeface="+mn-cs"/>
              </a:rPr>
              <a:t>$</a:t>
            </a:r>
            <a:r>
              <a:rPr lang="en" altLang="zh-CN" sz="1200" kern="1200" dirty="0" err="1">
                <a:solidFill>
                  <a:schemeClr val="tx1"/>
                </a:solidFill>
                <a:effectLst/>
                <a:latin typeface="+mn-lt"/>
                <a:ea typeface="+mn-ea"/>
                <a:cs typeface="+mn-cs"/>
              </a:rPr>
              <a:t>c_t</a:t>
            </a:r>
            <a:r>
              <a:rPr lang="en" altLang="zh-CN" sz="1200" kern="1200" dirty="0">
                <a:solidFill>
                  <a:schemeClr val="tx1"/>
                </a:solidFill>
                <a:effectLst/>
                <a:latin typeface="+mn-lt"/>
                <a:ea typeface="+mn-ea"/>
                <a:cs typeface="+mn-cs"/>
              </a:rPr>
              <a:t>$</a:t>
            </a:r>
            <a:r>
              <a:rPr lang="en" altLang="zh-CN" dirty="0"/>
              <a:t> </a:t>
            </a:r>
            <a:r>
              <a:rPr lang="zh-CN" altLang="en-US" dirty="0"/>
              <a:t>通常是在训练过程中</a:t>
            </a:r>
            <a:r>
              <a:rPr lang="zh-CN" altLang="en-US" sz="1200" b="1" kern="1200" dirty="0">
                <a:solidFill>
                  <a:schemeClr val="tx1"/>
                </a:solidFill>
                <a:effectLst/>
                <a:latin typeface="+mn-lt"/>
                <a:ea typeface="+mn-ea"/>
                <a:cs typeface="+mn-cs"/>
              </a:rPr>
              <a:t>随机生成</a:t>
            </a:r>
            <a:r>
              <a:rPr lang="zh-CN" altLang="en-US" dirty="0"/>
              <a:t>的（例如，随机采样一个期望的前进速度和转向速度），以确保策略能够学会在各种速度和转向指令下都能保持鲁棒；</a:t>
            </a:r>
            <a:r>
              <a:rPr lang="zh-CN" altLang="en-US" b="1" dirty="0"/>
              <a:t>在评估中（真实机器人）：</a:t>
            </a:r>
            <a:r>
              <a:rPr lang="zh-CN" altLang="en-US" dirty="0"/>
              <a:t> 论文在“</a:t>
            </a:r>
            <a:r>
              <a:rPr lang="en" altLang="zh-CN" dirty="0"/>
              <a:t>Hardware Setup”</a:t>
            </a:r>
            <a:r>
              <a:rPr lang="zh-CN" altLang="en-US" dirty="0"/>
              <a:t>部分明确指出，在真实世界的实验评估期间，“我们从一个**远程主机（</a:t>
            </a:r>
            <a:r>
              <a:rPr lang="en" altLang="zh-CN" dirty="0"/>
              <a:t>remote host</a:t>
            </a:r>
            <a:r>
              <a:rPr lang="zh-CN" altLang="en" dirty="0"/>
              <a:t>）**</a:t>
            </a:r>
            <a:r>
              <a:rPr lang="zh-CN" altLang="en-US" dirty="0"/>
              <a:t>向机器人发送线性和角速度指令” 。</a:t>
            </a:r>
            <a:endParaRPr lang="en-US" altLang="zh-CN" dirty="0"/>
          </a:p>
          <a:p>
            <a:r>
              <a:rPr lang="en" altLang="zh-CN" dirty="0"/>
              <a:t>RL</a:t>
            </a:r>
            <a:r>
              <a:rPr lang="zh-CN" altLang="en-US" dirty="0"/>
              <a:t>策略的任务是学习输出正确的 </a:t>
            </a:r>
            <a:r>
              <a:rPr lang="en" altLang="zh-CN" sz="1200" kern="1200" dirty="0">
                <a:solidFill>
                  <a:schemeClr val="tx1"/>
                </a:solidFill>
                <a:latin typeface="+mn-lt"/>
                <a:ea typeface="+mn-ea"/>
                <a:cs typeface="+mn-cs"/>
              </a:rPr>
              <a:t>action</a:t>
            </a:r>
            <a:r>
              <a:rPr lang="zh-CN" altLang="en" dirty="0"/>
              <a:t>（</a:t>
            </a:r>
            <a:r>
              <a:rPr lang="zh-CN" altLang="en-US" dirty="0"/>
              <a:t>目标关节位置），以使机器人的</a:t>
            </a:r>
            <a:r>
              <a:rPr lang="zh-CN" altLang="en-US" b="1" dirty="0"/>
              <a:t>实际速度</a:t>
            </a:r>
            <a:r>
              <a:rPr lang="zh-CN" altLang="en-US" dirty="0"/>
              <a:t>能够成功</a:t>
            </a:r>
            <a:r>
              <a:rPr lang="zh-CN" altLang="en-US" b="1" dirty="0"/>
              <a:t>跟踪</a:t>
            </a:r>
            <a:r>
              <a:rPr lang="zh-CN" altLang="en-US" dirty="0"/>
              <a:t>这个外部输入的 </a:t>
            </a:r>
            <a:r>
              <a:rPr lang="en" altLang="zh-CN" sz="1200" kern="1200" dirty="0" err="1">
                <a:solidFill>
                  <a:schemeClr val="tx1"/>
                </a:solidFill>
                <a:latin typeface="+mn-lt"/>
                <a:ea typeface="+mn-ea"/>
                <a:cs typeface="+mn-cs"/>
              </a:rPr>
              <a:t>cmd</a:t>
            </a:r>
            <a:r>
              <a:rPr lang="zh-CN" altLang="en" dirty="0"/>
              <a:t>（</a:t>
            </a:r>
            <a:r>
              <a:rPr lang="zh-CN" altLang="en-US" dirty="0"/>
              <a:t>速度指令）。</a:t>
            </a:r>
            <a:endParaRPr lang="en-US" altLang="zh-CN" dirty="0"/>
          </a:p>
          <a:p>
            <a:endParaRPr lang="en-US" altLang="zh-CN" dirty="0"/>
          </a:p>
          <a:p>
            <a:r>
              <a:rPr lang="zh-CN" altLang="en-US" dirty="0"/>
              <a:t>关于</a:t>
            </a:r>
            <a:r>
              <a:rPr lang="en-US" altLang="zh-CN" dirty="0"/>
              <a:t>Risk</a:t>
            </a:r>
            <a:r>
              <a:rPr lang="zh-CN" altLang="en-US" dirty="0"/>
              <a:t>：</a:t>
            </a:r>
            <a:r>
              <a:rPr lang="zh-CN" altLang="en-US" sz="1200" kern="1200" dirty="0">
                <a:solidFill>
                  <a:schemeClr val="tx1"/>
                </a:solidFill>
                <a:effectLst/>
                <a:latin typeface="+mn-lt"/>
                <a:ea typeface="+mn-ea"/>
                <a:cs typeface="+mn-cs"/>
              </a:rPr>
              <a:t>当某些状态分量（</a:t>
            </a:r>
            <a:r>
              <a:rPr lang="en-US" altLang="zh-CN" sz="1200" kern="1200" dirty="0">
                <a:solidFill>
                  <a:schemeClr val="tx1"/>
                </a:solidFill>
                <a:effectLst/>
                <a:latin typeface="+mn-lt"/>
                <a:ea typeface="+mn-ea"/>
                <a:cs typeface="+mn-cs"/>
              </a:rPr>
              <a:t>$</a:t>
            </a:r>
            <a:r>
              <a:rPr lang="en" altLang="zh-CN" sz="1200" kern="1200" dirty="0" err="1">
                <a:solidFill>
                  <a:schemeClr val="tx1"/>
                </a:solidFill>
                <a:effectLst/>
                <a:latin typeface="+mn-lt"/>
                <a:ea typeface="+mn-ea"/>
                <a:cs typeface="+mn-cs"/>
              </a:rPr>
              <a:t>s_i</a:t>
            </a:r>
            <a:r>
              <a:rPr lang="en" altLang="zh-CN" sz="1200" kern="1200" dirty="0">
                <a:solidFill>
                  <a:schemeClr val="tx1"/>
                </a:solidFill>
                <a:effectLst/>
                <a:latin typeface="+mn-lt"/>
                <a:ea typeface="+mn-ea"/>
                <a:cs typeface="+mn-cs"/>
              </a:rPr>
              <a:t>$</a:t>
            </a:r>
            <a:r>
              <a:rPr lang="zh-CN" altLang="e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超过预定义的阈值</a:t>
            </a:r>
            <a:r>
              <a:rPr lang="zh-CN" altLang="en-US" dirty="0"/>
              <a:t>机器人就容易发生危险，当触发条件（∣</a:t>
            </a:r>
            <a:r>
              <a:rPr lang="en" altLang="zh-CN" dirty="0" err="1">
                <a:effectLst/>
              </a:rPr>
              <a:t>si</a:t>
            </a:r>
            <a:r>
              <a:rPr lang="en" altLang="zh-CN" dirty="0">
                <a:effectLst/>
              </a:rPr>
              <a:t>​∣&gt;</a:t>
            </a:r>
            <a:r>
              <a:rPr lang="en" altLang="zh-CN" dirty="0" err="1">
                <a:effectLst/>
              </a:rPr>
              <a:t>si</a:t>
            </a:r>
            <a:r>
              <a:rPr lang="en" altLang="zh-CN" dirty="0">
                <a:effectLst/>
              </a:rPr>
              <a:t>​</a:t>
            </a:r>
            <a:r>
              <a:rPr lang="en" altLang="zh-CN" dirty="0"/>
              <a:t>​</a:t>
            </a:r>
            <a:r>
              <a:rPr lang="zh-CN" altLang="en" dirty="0"/>
              <a:t>）</a:t>
            </a:r>
            <a:r>
              <a:rPr lang="zh-CN" altLang="en-US" dirty="0"/>
              <a:t>满足时，系统</a:t>
            </a:r>
            <a:r>
              <a:rPr lang="zh-CN" altLang="en-US" b="1" dirty="0"/>
              <a:t>不会</a:t>
            </a:r>
            <a:r>
              <a:rPr lang="zh-CN" altLang="en-US" dirty="0"/>
              <a:t>总是施加惩罚。相反，它会以一个很小的概率 </a:t>
            </a:r>
            <a:r>
              <a:rPr lang="en" altLang="zh-CN" dirty="0"/>
              <a:t>p </a:t>
            </a:r>
            <a:r>
              <a:rPr lang="zh-CN" altLang="en-US" dirty="0"/>
              <a:t>施加一个较大的惩罚 </a:t>
            </a:r>
            <a:r>
              <a:rPr lang="en" altLang="zh-CN" dirty="0" err="1">
                <a:effectLst/>
              </a:rPr>
              <a:t>wi</a:t>
            </a:r>
            <a:r>
              <a:rPr lang="en" altLang="zh-CN" dirty="0"/>
              <a:t>​ </a:t>
            </a:r>
            <a:r>
              <a:rPr lang="zh-CN" altLang="en" dirty="0"/>
              <a:t>。</a:t>
            </a:r>
            <a:r>
              <a:rPr lang="zh-CN" altLang="en-US" dirty="0"/>
              <a:t>这是通过伯努利变量 </a:t>
            </a:r>
            <a:r>
              <a:rPr lang="en" altLang="zh-CN" dirty="0">
                <a:effectLst/>
              </a:rPr>
              <a:t>Bp</a:t>
            </a:r>
            <a:r>
              <a:rPr lang="en" altLang="zh-CN" dirty="0"/>
              <a:t>​ </a:t>
            </a:r>
            <a:r>
              <a:rPr lang="zh-CN" altLang="en-US" dirty="0"/>
              <a:t>实现的 。这样设置的目的是，这种稀有的风险惩罚</a:t>
            </a:r>
            <a:r>
              <a:rPr lang="zh-CN" altLang="en-US" b="1" dirty="0"/>
              <a:t>几乎不影响（平均）预期回报</a:t>
            </a:r>
            <a:r>
              <a:rPr lang="zh-CN" altLang="en-US" dirty="0"/>
              <a:t>（</a:t>
            </a:r>
            <a:r>
              <a:rPr lang="en" altLang="zh-CN" dirty="0"/>
              <a:t>expected return</a:t>
            </a:r>
            <a:r>
              <a:rPr lang="zh-CN" altLang="en" dirty="0"/>
              <a:t>），</a:t>
            </a:r>
            <a:r>
              <a:rPr lang="zh-CN" altLang="en-US" dirty="0"/>
              <a:t>但会对**价值分布（</a:t>
            </a:r>
            <a:r>
              <a:rPr lang="en" altLang="zh-CN" dirty="0"/>
              <a:t>value distribution</a:t>
            </a:r>
            <a:r>
              <a:rPr lang="zh-CN" altLang="en" dirty="0"/>
              <a:t>）**</a:t>
            </a:r>
            <a:r>
              <a:rPr lang="zh-CN" altLang="en-US" dirty="0"/>
              <a:t>产生显著影响，特别是在“最坏情况”（</a:t>
            </a:r>
            <a:r>
              <a:rPr lang="en" altLang="zh-CN" dirty="0"/>
              <a:t>worst case</a:t>
            </a:r>
            <a:r>
              <a:rPr lang="zh-CN" altLang="en" dirty="0"/>
              <a:t>）</a:t>
            </a:r>
            <a:r>
              <a:rPr lang="zh-CN" altLang="en-US" dirty="0"/>
              <a:t>的估计上 。这使得分布强化学习（</a:t>
            </a:r>
            <a:r>
              <a:rPr lang="en" altLang="zh-CN" dirty="0"/>
              <a:t>Distributional RL</a:t>
            </a:r>
            <a:r>
              <a:rPr lang="zh-CN" altLang="en" dirty="0"/>
              <a:t>）</a:t>
            </a:r>
            <a:r>
              <a:rPr lang="zh-CN" altLang="en-US" dirty="0"/>
              <a:t>算法能够学习到这些稀有但严重的负面事件。</a:t>
            </a:r>
            <a:endParaRPr lang="en" altLang="zh-CN" dirty="0"/>
          </a:p>
        </p:txBody>
      </p:sp>
      <p:sp>
        <p:nvSpPr>
          <p:cNvPr id="4" name="Slide Number Placeholder 3">
            <a:extLst>
              <a:ext uri="{FF2B5EF4-FFF2-40B4-BE49-F238E27FC236}">
                <a16:creationId xmlns:a16="http://schemas.microsoft.com/office/drawing/2014/main" id="{AB48A9ED-51C8-F8EB-D754-95B17496DAE7}"/>
              </a:ext>
            </a:extLst>
          </p:cNvPr>
          <p:cNvSpPr>
            <a:spLocks noGrp="1"/>
          </p:cNvSpPr>
          <p:nvPr>
            <p:ph type="sldNum" sz="quarter" idx="5"/>
          </p:nvPr>
        </p:nvSpPr>
        <p:spPr/>
        <p:txBody>
          <a:bodyPr/>
          <a:lstStyle/>
          <a:p>
            <a:fld id="{5A350495-9E59-1147-A9C9-21D5DB2A3608}" type="slidenum">
              <a:rPr kumimoji="1" lang="zh-CN" altLang="en-US" smtClean="0"/>
              <a:t>28</a:t>
            </a:fld>
            <a:endParaRPr kumimoji="1" lang="zh-CN" altLang="en-US"/>
          </a:p>
        </p:txBody>
      </p:sp>
    </p:spTree>
    <p:extLst>
      <p:ext uri="{BB962C8B-B14F-4D97-AF65-F5344CB8AC3E}">
        <p14:creationId xmlns:p14="http://schemas.microsoft.com/office/powerpoint/2010/main" val="2035685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E8F54-88EE-D219-A90E-A76FE34F0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45644-6648-36A5-82BC-67A6493A97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51A7A-8846-A108-BB5D-12D85F7341D2}"/>
              </a:ext>
            </a:extLst>
          </p:cNvPr>
          <p:cNvSpPr>
            <a:spLocks noGrp="1"/>
          </p:cNvSpPr>
          <p:nvPr>
            <p:ph type="body" idx="1"/>
          </p:nvPr>
        </p:nvSpPr>
        <p:spPr/>
        <p:txBody>
          <a:bodyPr/>
          <a:lstStyle/>
          <a:p>
            <a:r>
              <a:rPr lang="zh-CN" altLang="en-US" sz="1200" b="1" kern="1200" dirty="0">
                <a:solidFill>
                  <a:schemeClr val="tx1"/>
                </a:solidFill>
                <a:effectLst/>
                <a:latin typeface="+mn-lt"/>
                <a:ea typeface="+mn-ea"/>
                <a:cs typeface="+mn-cs"/>
              </a:rPr>
              <a:t>训练一个“保守策略” </a:t>
            </a:r>
            <a:r>
              <a:rPr lang="en-US" altLang="zh-CN" sz="1200" b="1" kern="1200" dirty="0">
                <a:solidFill>
                  <a:schemeClr val="tx1"/>
                </a:solidFill>
                <a:effectLst/>
                <a:latin typeface="+mn-lt"/>
                <a:ea typeface="+mn-ea"/>
                <a:cs typeface="+mn-cs"/>
              </a:rPr>
              <a:t>(</a:t>
            </a:r>
            <a:r>
              <a:rPr lang="en" altLang="zh-CN" sz="1200" b="1" kern="1200" dirty="0">
                <a:solidFill>
                  <a:schemeClr val="tx1"/>
                </a:solidFill>
                <a:effectLst/>
                <a:latin typeface="+mn-lt"/>
                <a:ea typeface="+mn-ea"/>
                <a:cs typeface="+mn-cs"/>
              </a:rPr>
              <a:t>Policy A)</a:t>
            </a:r>
            <a:r>
              <a:rPr lang="zh-CN" altLang="en" sz="1200" b="1" kern="1200" dirty="0">
                <a:solidFill>
                  <a:schemeClr val="tx1"/>
                </a:solidFill>
                <a:effectLst/>
                <a:latin typeface="+mn-lt"/>
                <a:ea typeface="+mn-ea"/>
                <a:cs typeface="+mn-cs"/>
              </a:rPr>
              <a:t>：</a:t>
            </a:r>
            <a:r>
              <a:rPr lang="en"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使用 </a:t>
            </a:r>
            <a:r>
              <a:rPr lang="en-US" altLang="zh-CN" sz="1200" kern="1200" dirty="0">
                <a:solidFill>
                  <a:schemeClr val="tx1"/>
                </a:solidFill>
                <a:effectLst/>
                <a:latin typeface="+mn-lt"/>
                <a:ea typeface="+mn-ea"/>
                <a:cs typeface="+mn-cs"/>
              </a:rPr>
              <a:t>$</a:t>
            </a:r>
            <a:r>
              <a:rPr lang="en" altLang="zh-CN" sz="1200" kern="1200" dirty="0">
                <a:solidFill>
                  <a:schemeClr val="tx1"/>
                </a:solidFill>
                <a:effectLst/>
                <a:latin typeface="+mn-lt"/>
                <a:ea typeface="+mn-ea"/>
                <a:cs typeface="+mn-cs"/>
              </a:rPr>
              <a:t>CVaR_{0.5}$ </a:t>
            </a:r>
            <a:r>
              <a:rPr lang="zh-CN" altLang="en-US" sz="1200" kern="1200" dirty="0">
                <a:solidFill>
                  <a:schemeClr val="tx1"/>
                </a:solidFill>
                <a:effectLst/>
                <a:latin typeface="+mn-lt"/>
                <a:ea typeface="+mn-ea"/>
                <a:cs typeface="+mn-cs"/>
              </a:rPr>
              <a:t>作为优化目标进行训练。这个策略擅长处理危险情况。</a:t>
            </a:r>
          </a:p>
          <a:p>
            <a:r>
              <a:rPr lang="zh-CN" altLang="en-US" sz="1200" b="1" kern="1200" dirty="0">
                <a:solidFill>
                  <a:schemeClr val="tx1"/>
                </a:solidFill>
                <a:effectLst/>
                <a:latin typeface="+mn-lt"/>
                <a:ea typeface="+mn-ea"/>
                <a:cs typeface="+mn-cs"/>
              </a:rPr>
              <a:t>训练一个“中立策略” </a:t>
            </a:r>
            <a:r>
              <a:rPr lang="en-US" altLang="zh-CN" sz="1200" b="1" kern="1200" dirty="0">
                <a:solidFill>
                  <a:schemeClr val="tx1"/>
                </a:solidFill>
                <a:effectLst/>
                <a:latin typeface="+mn-lt"/>
                <a:ea typeface="+mn-ea"/>
                <a:cs typeface="+mn-cs"/>
              </a:rPr>
              <a:t>(</a:t>
            </a:r>
            <a:r>
              <a:rPr lang="en" altLang="zh-CN" sz="1200" b="1" kern="1200" dirty="0">
                <a:solidFill>
                  <a:schemeClr val="tx1"/>
                </a:solidFill>
                <a:effectLst/>
                <a:latin typeface="+mn-lt"/>
                <a:ea typeface="+mn-ea"/>
                <a:cs typeface="+mn-cs"/>
              </a:rPr>
              <a:t>Policy B)</a:t>
            </a:r>
            <a:r>
              <a:rPr lang="zh-CN" altLang="en" sz="1200" b="1" kern="1200" dirty="0">
                <a:solidFill>
                  <a:schemeClr val="tx1"/>
                </a:solidFill>
                <a:effectLst/>
                <a:latin typeface="+mn-lt"/>
                <a:ea typeface="+mn-ea"/>
                <a:cs typeface="+mn-cs"/>
              </a:rPr>
              <a:t>：</a:t>
            </a:r>
            <a:r>
              <a:rPr lang="en"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使用 </a:t>
            </a:r>
            <a:r>
              <a:rPr lang="en-US" altLang="zh-CN" sz="1200" kern="1200" dirty="0">
                <a:solidFill>
                  <a:schemeClr val="tx1"/>
                </a:solidFill>
                <a:effectLst/>
                <a:latin typeface="+mn-lt"/>
                <a:ea typeface="+mn-ea"/>
                <a:cs typeface="+mn-cs"/>
              </a:rPr>
              <a:t>$\</a:t>
            </a:r>
            <a:r>
              <a:rPr lang="en" altLang="zh-CN" sz="1200" kern="1200" dirty="0">
                <a:solidFill>
                  <a:schemeClr val="tx1"/>
                </a:solidFill>
                <a:effectLst/>
                <a:latin typeface="+mn-lt"/>
                <a:ea typeface="+mn-ea"/>
                <a:cs typeface="+mn-cs"/>
              </a:rPr>
              <a:t>eta=1.0$</a:t>
            </a:r>
            <a:r>
              <a:rPr lang="zh-CN" altLang="e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即标准均值）作为优化目标进行训练。这个策略在正常情况下表现更好。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a:p>
            <a:r>
              <a:rPr lang="zh-CN" altLang="en-US" sz="1200" kern="1200" dirty="0">
                <a:solidFill>
                  <a:schemeClr val="tx1"/>
                </a:solidFill>
                <a:effectLst/>
                <a:latin typeface="+mn-lt"/>
                <a:ea typeface="+mn-ea"/>
                <a:cs typeface="+mn-cs"/>
              </a:rPr>
              <a:t>在推理时，这个“元控制器”会同时拥有这两个已经训练好的策略（</a:t>
            </a:r>
            <a:r>
              <a:rPr lang="en" altLang="zh-CN" sz="1200" kern="1200" dirty="0">
                <a:solidFill>
                  <a:schemeClr val="tx1"/>
                </a:solidFill>
                <a:effectLst/>
                <a:latin typeface="+mn-lt"/>
                <a:ea typeface="+mn-ea"/>
                <a:cs typeface="+mn-cs"/>
              </a:rPr>
              <a:t>A </a:t>
            </a:r>
            <a:r>
              <a:rPr lang="zh-CN" altLang="en-US" sz="1200" kern="1200" dirty="0">
                <a:solidFill>
                  <a:schemeClr val="tx1"/>
                </a:solidFill>
                <a:effectLst/>
                <a:latin typeface="+mn-lt"/>
                <a:ea typeface="+mn-ea"/>
                <a:cs typeface="+mn-cs"/>
              </a:rPr>
              <a:t>和 </a:t>
            </a:r>
            <a:r>
              <a:rPr lang="en" altLang="zh-CN" sz="1200" kern="1200" dirty="0">
                <a:solidFill>
                  <a:schemeClr val="tx1"/>
                </a:solidFill>
                <a:effectLst/>
                <a:latin typeface="+mn-lt"/>
                <a:ea typeface="+mn-ea"/>
                <a:cs typeface="+mn-cs"/>
              </a:rPr>
              <a:t>B</a:t>
            </a:r>
            <a:r>
              <a:rPr lang="zh-CN" altLang="e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它会像一个“切换器”一样工作：</a:t>
            </a:r>
          </a:p>
          <a:p>
            <a:r>
              <a:rPr lang="zh-CN" altLang="en-US" sz="1200" b="1" kern="1200" dirty="0">
                <a:solidFill>
                  <a:schemeClr val="tx1"/>
                </a:solidFill>
                <a:effectLst/>
                <a:latin typeface="+mn-lt"/>
                <a:ea typeface="+mn-ea"/>
                <a:cs typeface="+mn-cs"/>
              </a:rPr>
              <a:t>感知风险：</a:t>
            </a:r>
            <a:r>
              <a:rPr lang="zh-CN" altLang="en-US" sz="1200" kern="1200" dirty="0">
                <a:solidFill>
                  <a:schemeClr val="tx1"/>
                </a:solidFill>
                <a:effectLst/>
                <a:latin typeface="+mn-lt"/>
                <a:ea typeface="+mn-ea"/>
                <a:cs typeface="+mn-cs"/>
              </a:rPr>
              <a:t> 它使用 </a:t>
            </a:r>
            <a:r>
              <a:rPr lang="en" altLang="zh-CN" sz="1200" kern="1200" dirty="0">
                <a:solidFill>
                  <a:schemeClr val="tx1"/>
                </a:solidFill>
                <a:effectLst/>
                <a:latin typeface="+mn-lt"/>
                <a:ea typeface="+mn-ea"/>
                <a:cs typeface="+mn-cs"/>
              </a:rPr>
              <a:t>Critic </a:t>
            </a:r>
            <a:r>
              <a:rPr lang="zh-CN" altLang="en-US" sz="1200" kern="1200" dirty="0">
                <a:solidFill>
                  <a:schemeClr val="tx1"/>
                </a:solidFill>
                <a:effectLst/>
                <a:latin typeface="+mn-lt"/>
                <a:ea typeface="+mn-ea"/>
                <a:cs typeface="+mn-cs"/>
              </a:rPr>
              <a:t>网络</a:t>
            </a:r>
            <a:r>
              <a:rPr lang="zh-CN" altLang="en-US" sz="1200" b="1" kern="1200" dirty="0">
                <a:solidFill>
                  <a:schemeClr val="tx1"/>
                </a:solidFill>
                <a:effectLst/>
                <a:latin typeface="+mn-lt"/>
                <a:ea typeface="+mn-ea"/>
                <a:cs typeface="+mn-cs"/>
              </a:rPr>
              <a:t>实时计算当前状态的 </a:t>
            </a:r>
            <a:r>
              <a:rPr lang="en" altLang="zh-CN" sz="1200" b="1" kern="1200" dirty="0">
                <a:solidFill>
                  <a:schemeClr val="tx1"/>
                </a:solidFill>
                <a:effectLst/>
                <a:latin typeface="+mn-lt"/>
                <a:ea typeface="+mn-ea"/>
                <a:cs typeface="+mn-cs"/>
              </a:rPr>
              <a:t>IQR</a:t>
            </a:r>
            <a:r>
              <a:rPr lang="zh-CN" altLang="en" sz="1200" kern="1200" dirty="0">
                <a:solidFill>
                  <a:schemeClr val="tx1"/>
                </a:solidFill>
                <a:effectLst/>
                <a:latin typeface="+mn-lt"/>
                <a:ea typeface="+mn-ea"/>
                <a:cs typeface="+mn-cs"/>
              </a:rPr>
              <a:t>。</a:t>
            </a:r>
          </a:p>
          <a:p>
            <a:r>
              <a:rPr lang="zh-CN" altLang="en-US" sz="1200" b="1" kern="1200" dirty="0">
                <a:solidFill>
                  <a:schemeClr val="tx1"/>
                </a:solidFill>
                <a:effectLst/>
                <a:latin typeface="+mn-lt"/>
                <a:ea typeface="+mn-ea"/>
                <a:cs typeface="+mn-cs"/>
              </a:rPr>
              <a:t>做出决策：</a:t>
            </a:r>
            <a:endParaRPr lang="zh-CN" altLang="en-US" sz="1200" kern="1200" dirty="0">
              <a:solidFill>
                <a:schemeClr val="tx1"/>
              </a:solidFill>
              <a:effectLst/>
              <a:latin typeface="+mn-lt"/>
              <a:ea typeface="+mn-ea"/>
              <a:cs typeface="+mn-cs"/>
            </a:endParaRPr>
          </a:p>
          <a:p>
            <a:pPr lvl="1"/>
            <a:r>
              <a:rPr lang="zh-CN" altLang="en-US" sz="1200" kern="1200" dirty="0">
                <a:solidFill>
                  <a:schemeClr val="tx1"/>
                </a:solidFill>
                <a:effectLst/>
                <a:latin typeface="+mn-lt"/>
                <a:ea typeface="+mn-ea"/>
                <a:cs typeface="+mn-cs"/>
              </a:rPr>
              <a:t>如果 </a:t>
            </a:r>
            <a:r>
              <a:rPr lang="en" altLang="zh-CN" sz="1200" b="1" kern="1200" dirty="0">
                <a:solidFill>
                  <a:schemeClr val="tx1"/>
                </a:solidFill>
                <a:effectLst/>
                <a:latin typeface="+mn-lt"/>
                <a:ea typeface="+mn-ea"/>
                <a:cs typeface="+mn-cs"/>
              </a:rPr>
              <a:t>IQR </a:t>
            </a:r>
            <a:r>
              <a:rPr lang="zh-CN" altLang="en-US" sz="1200" b="1" kern="1200" dirty="0">
                <a:solidFill>
                  <a:schemeClr val="tx1"/>
                </a:solidFill>
                <a:effectLst/>
                <a:latin typeface="+mn-lt"/>
                <a:ea typeface="+mn-ea"/>
                <a:cs typeface="+mn-cs"/>
              </a:rPr>
              <a:t>很低</a:t>
            </a:r>
            <a:r>
              <a:rPr lang="zh-CN" altLang="en-US" sz="1200" kern="1200" dirty="0">
                <a:solidFill>
                  <a:schemeClr val="tx1"/>
                </a:solidFill>
                <a:effectLst/>
                <a:latin typeface="+mn-lt"/>
                <a:ea typeface="+mn-ea"/>
                <a:cs typeface="+mn-cs"/>
              </a:rPr>
              <a:t>（表示环境很安全，不确定性低），元控制器就</a:t>
            </a:r>
            <a:r>
              <a:rPr lang="zh-CN" altLang="en-US" sz="1200" b="1" kern="1200" dirty="0">
                <a:solidFill>
                  <a:schemeClr val="tx1"/>
                </a:solidFill>
                <a:effectLst/>
                <a:latin typeface="+mn-lt"/>
                <a:ea typeface="+mn-ea"/>
                <a:cs typeface="+mn-cs"/>
              </a:rPr>
              <a:t>使用“中立策略 </a:t>
            </a:r>
            <a:r>
              <a:rPr lang="en" altLang="zh-CN" sz="1200" b="1" kern="1200" dirty="0">
                <a:solidFill>
                  <a:schemeClr val="tx1"/>
                </a:solidFill>
                <a:effectLst/>
                <a:latin typeface="+mn-lt"/>
                <a:ea typeface="+mn-ea"/>
                <a:cs typeface="+mn-cs"/>
              </a:rPr>
              <a:t>B”</a:t>
            </a:r>
            <a:r>
              <a:rPr lang="zh-CN" altLang="e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用 </a:t>
            </a:r>
            <a:r>
              <a:rPr lang="en-US" altLang="zh-CN" sz="1200" kern="1200" dirty="0">
                <a:solidFill>
                  <a:schemeClr val="tx1"/>
                </a:solidFill>
                <a:effectLst/>
                <a:latin typeface="+mn-lt"/>
                <a:ea typeface="+mn-ea"/>
                <a:cs typeface="+mn-cs"/>
              </a:rPr>
              <a:t>$\</a:t>
            </a:r>
            <a:r>
              <a:rPr lang="en" altLang="zh-CN" sz="1200" kern="1200" dirty="0">
                <a:solidFill>
                  <a:schemeClr val="tx1"/>
                </a:solidFill>
                <a:effectLst/>
                <a:latin typeface="+mn-lt"/>
                <a:ea typeface="+mn-ea"/>
                <a:cs typeface="+mn-cs"/>
              </a:rPr>
              <a:t>eta=1.0$ </a:t>
            </a:r>
            <a:r>
              <a:rPr lang="zh-CN" altLang="en-US" sz="1200" kern="1200" dirty="0">
                <a:solidFill>
                  <a:schemeClr val="tx1"/>
                </a:solidFill>
                <a:effectLst/>
                <a:latin typeface="+mn-lt"/>
                <a:ea typeface="+mn-ea"/>
                <a:cs typeface="+mn-cs"/>
              </a:rPr>
              <a:t>训练的那个）来行动。</a:t>
            </a:r>
          </a:p>
          <a:p>
            <a:pPr lvl="1"/>
            <a:r>
              <a:rPr lang="zh-CN" altLang="en-US" sz="1200" kern="1200" dirty="0">
                <a:solidFill>
                  <a:schemeClr val="tx1"/>
                </a:solidFill>
                <a:effectLst/>
                <a:latin typeface="+mn-lt"/>
                <a:ea typeface="+mn-ea"/>
                <a:cs typeface="+mn-cs"/>
              </a:rPr>
              <a:t>如果 </a:t>
            </a:r>
            <a:r>
              <a:rPr lang="en" altLang="zh-CN" sz="1200" b="1" kern="1200" dirty="0">
                <a:solidFill>
                  <a:schemeClr val="tx1"/>
                </a:solidFill>
                <a:effectLst/>
                <a:latin typeface="+mn-lt"/>
                <a:ea typeface="+mn-ea"/>
                <a:cs typeface="+mn-cs"/>
              </a:rPr>
              <a:t>IQR </a:t>
            </a:r>
            <a:r>
              <a:rPr lang="zh-CN" altLang="en-US" sz="1200" b="1" kern="1200" dirty="0">
                <a:solidFill>
                  <a:schemeClr val="tx1"/>
                </a:solidFill>
                <a:effectLst/>
                <a:latin typeface="+mn-lt"/>
                <a:ea typeface="+mn-ea"/>
                <a:cs typeface="+mn-cs"/>
              </a:rPr>
              <a:t>很高</a:t>
            </a:r>
            <a:r>
              <a:rPr lang="zh-CN" altLang="en-US" sz="1200" kern="1200" dirty="0">
                <a:solidFill>
                  <a:schemeClr val="tx1"/>
                </a:solidFill>
                <a:effectLst/>
                <a:latin typeface="+mn-lt"/>
                <a:ea typeface="+mn-ea"/>
                <a:cs typeface="+mn-cs"/>
              </a:rPr>
              <a:t>（表示环境很危险，比如踩空或被推），元控制器就</a:t>
            </a:r>
            <a:r>
              <a:rPr lang="zh-CN" altLang="en-US" sz="1200" b="1" kern="1200" dirty="0">
                <a:solidFill>
                  <a:schemeClr val="tx1"/>
                </a:solidFill>
                <a:effectLst/>
                <a:latin typeface="+mn-lt"/>
                <a:ea typeface="+mn-ea"/>
                <a:cs typeface="+mn-cs"/>
              </a:rPr>
              <a:t>切换到“保守策略 </a:t>
            </a:r>
            <a:r>
              <a:rPr lang="en" altLang="zh-CN" sz="1200" b="1" kern="1200" dirty="0">
                <a:solidFill>
                  <a:schemeClr val="tx1"/>
                </a:solidFill>
                <a:effectLst/>
                <a:latin typeface="+mn-lt"/>
                <a:ea typeface="+mn-ea"/>
                <a:cs typeface="+mn-cs"/>
              </a:rPr>
              <a:t>A”</a:t>
            </a:r>
            <a:r>
              <a:rPr lang="zh-CN" altLang="e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用 </a:t>
            </a:r>
            <a:r>
              <a:rPr lang="en-US" altLang="zh-CN" sz="1200" kern="1200" dirty="0">
                <a:solidFill>
                  <a:schemeClr val="tx1"/>
                </a:solidFill>
                <a:effectLst/>
                <a:latin typeface="+mn-lt"/>
                <a:ea typeface="+mn-ea"/>
                <a:cs typeface="+mn-cs"/>
              </a:rPr>
              <a:t>$</a:t>
            </a:r>
            <a:r>
              <a:rPr lang="en" altLang="zh-CN" sz="1200" kern="1200" dirty="0">
                <a:solidFill>
                  <a:schemeClr val="tx1"/>
                </a:solidFill>
                <a:effectLst/>
                <a:latin typeface="+mn-lt"/>
                <a:ea typeface="+mn-ea"/>
                <a:cs typeface="+mn-cs"/>
              </a:rPr>
              <a:t>CVaR_{0.5}$ </a:t>
            </a:r>
            <a:r>
              <a:rPr lang="zh-CN" altLang="en-US" sz="1200" kern="1200" dirty="0">
                <a:solidFill>
                  <a:schemeClr val="tx1"/>
                </a:solidFill>
                <a:effectLst/>
                <a:latin typeface="+mn-lt"/>
                <a:ea typeface="+mn-ea"/>
                <a:cs typeface="+mn-cs"/>
              </a:rPr>
              <a:t>训练的那个）来应对。</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p:txBody>
      </p:sp>
      <p:sp>
        <p:nvSpPr>
          <p:cNvPr id="4" name="Slide Number Placeholder 3">
            <a:extLst>
              <a:ext uri="{FF2B5EF4-FFF2-40B4-BE49-F238E27FC236}">
                <a16:creationId xmlns:a16="http://schemas.microsoft.com/office/drawing/2014/main" id="{F26FCFB8-9366-247E-C132-3AC64665BD12}"/>
              </a:ext>
            </a:extLst>
          </p:cNvPr>
          <p:cNvSpPr>
            <a:spLocks noGrp="1"/>
          </p:cNvSpPr>
          <p:nvPr>
            <p:ph type="sldNum" sz="quarter" idx="5"/>
          </p:nvPr>
        </p:nvSpPr>
        <p:spPr/>
        <p:txBody>
          <a:bodyPr/>
          <a:lstStyle/>
          <a:p>
            <a:fld id="{5A350495-9E59-1147-A9C9-21D5DB2A3608}" type="slidenum">
              <a:rPr kumimoji="1" lang="zh-CN" altLang="en-US" smtClean="0"/>
              <a:t>29</a:t>
            </a:fld>
            <a:endParaRPr kumimoji="1" lang="zh-CN" altLang="en-US"/>
          </a:p>
        </p:txBody>
      </p:sp>
    </p:spTree>
    <p:extLst>
      <p:ext uri="{BB962C8B-B14F-4D97-AF65-F5344CB8AC3E}">
        <p14:creationId xmlns:p14="http://schemas.microsoft.com/office/powerpoint/2010/main" val="1998859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93A57-2B5D-260A-0745-68E2C7987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90A4E7-B03F-E7CB-B04A-9964B73BB9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51C2B-19BA-8D17-5A05-46A9EF9127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57EC9A-4FCA-9079-C160-5AC4F922609D}"/>
              </a:ext>
            </a:extLst>
          </p:cNvPr>
          <p:cNvSpPr>
            <a:spLocks noGrp="1"/>
          </p:cNvSpPr>
          <p:nvPr>
            <p:ph type="sldNum" sz="quarter" idx="5"/>
          </p:nvPr>
        </p:nvSpPr>
        <p:spPr/>
        <p:txBody>
          <a:bodyPr/>
          <a:lstStyle/>
          <a:p>
            <a:fld id="{5A350495-9E59-1147-A9C9-21D5DB2A3608}" type="slidenum">
              <a:rPr kumimoji="1" lang="zh-CN" altLang="en-US" smtClean="0"/>
              <a:t>3</a:t>
            </a:fld>
            <a:endParaRPr kumimoji="1" lang="zh-CN" altLang="en-US"/>
          </a:p>
        </p:txBody>
      </p:sp>
    </p:spTree>
    <p:extLst>
      <p:ext uri="{BB962C8B-B14F-4D97-AF65-F5344CB8AC3E}">
        <p14:creationId xmlns:p14="http://schemas.microsoft.com/office/powerpoint/2010/main" val="2851699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9C3CA-F923-8A98-ADD1-ACDE710DC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9A975-7A05-5501-04E2-5E52044F4F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384103-2AF4-FF74-B0F6-0660AB13C2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表</a:t>
            </a:r>
            <a:r>
              <a:rPr lang="en-US" altLang="zh-CN" dirty="0"/>
              <a:t>4</a:t>
            </a:r>
            <a:r>
              <a:rPr lang="zh-CN" altLang="en-US" dirty="0"/>
              <a:t>中：在</a:t>
            </a:r>
            <a:r>
              <a:rPr lang="zh-CN" altLang="en-US" b="1" dirty="0"/>
              <a:t>模拟环境</a:t>
            </a:r>
            <a:r>
              <a:rPr lang="zh-CN" altLang="en-US" dirty="0"/>
              <a:t>中 让机器人执行行走任务，同时</a:t>
            </a:r>
            <a:r>
              <a:rPr lang="zh-CN" altLang="en-US" b="1" dirty="0"/>
              <a:t>故意施加三种不同类型的干扰</a:t>
            </a:r>
            <a:r>
              <a:rPr lang="zh-CN" altLang="en-US" dirty="0"/>
              <a:t>，看哪种策略能让机器人</a:t>
            </a:r>
            <a:r>
              <a:rPr lang="zh-CN" altLang="en-US" b="1" dirty="0"/>
              <a:t>行走最长时间而不摔倒</a:t>
            </a:r>
            <a:r>
              <a:rPr lang="zh-CN" altLang="en-US" dirty="0"/>
              <a:t> 。</a:t>
            </a:r>
            <a:endParaRPr lang="en-US" altLang="zh-CN" dirty="0"/>
          </a:p>
          <a:p>
            <a:r>
              <a:rPr lang="zh-CN" altLang="en-US" dirty="0"/>
              <a:t>这三种干扰分别是：</a:t>
            </a:r>
          </a:p>
          <a:p>
            <a:r>
              <a:rPr lang="zh-CN" altLang="en-US" b="1" dirty="0"/>
              <a:t>具有挑战性的有效载荷 </a:t>
            </a:r>
            <a:r>
              <a:rPr lang="en-US" altLang="zh-CN" b="1" dirty="0"/>
              <a:t>(</a:t>
            </a:r>
            <a:r>
              <a:rPr lang="en" altLang="zh-CN" b="1" dirty="0"/>
              <a:t>Challenging Payloads)</a:t>
            </a:r>
            <a:r>
              <a:rPr lang="zh-CN" altLang="en" dirty="0"/>
              <a:t>：</a:t>
            </a:r>
            <a:r>
              <a:rPr lang="zh-CN" altLang="en-US" dirty="0"/>
              <a:t>在机器人背上放置不同类型的负载 。</a:t>
            </a:r>
          </a:p>
          <a:p>
            <a:r>
              <a:rPr lang="zh-CN" altLang="en-US" b="1" dirty="0"/>
              <a:t>不同的地形 </a:t>
            </a:r>
            <a:r>
              <a:rPr lang="en-US" altLang="zh-CN" b="1" dirty="0"/>
              <a:t>(</a:t>
            </a:r>
            <a:r>
              <a:rPr lang="en" altLang="zh-CN" b="1" dirty="0"/>
              <a:t>Terrain)</a:t>
            </a:r>
            <a:r>
              <a:rPr lang="zh-CN" altLang="en" dirty="0"/>
              <a:t>：</a:t>
            </a:r>
            <a:r>
              <a:rPr lang="zh-CN" altLang="en-US" dirty="0"/>
              <a:t>在平坦或随机粗糙的地形上行走 。</a:t>
            </a:r>
          </a:p>
          <a:p>
            <a:r>
              <a:rPr lang="zh-CN" altLang="en-US" b="1" dirty="0"/>
              <a:t>外部推动 </a:t>
            </a:r>
            <a:r>
              <a:rPr lang="en-US" altLang="zh-CN" b="1" dirty="0"/>
              <a:t>(</a:t>
            </a:r>
            <a:r>
              <a:rPr lang="en" altLang="zh-CN" b="1" dirty="0"/>
              <a:t>External Pushes)</a:t>
            </a:r>
            <a:r>
              <a:rPr lang="zh-CN" altLang="en" dirty="0"/>
              <a:t>：</a:t>
            </a:r>
            <a:r>
              <a:rPr lang="zh-CN" altLang="en-US" dirty="0"/>
              <a:t>在行走过程中突然用力推机器人 。</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TTF (Time to Fall) </a:t>
            </a:r>
            <a:r>
              <a:rPr lang="zh-CN" altLang="en-US" dirty="0"/>
              <a:t>是一个归一化的</a:t>
            </a:r>
            <a:r>
              <a:rPr lang="zh-CN" altLang="en-US" b="1" dirty="0"/>
              <a:t>存活时间</a:t>
            </a:r>
            <a:r>
              <a:rPr lang="zh-CN" altLang="en-US" dirty="0"/>
              <a:t>度量 。论文将其定义为“在所有机器人实例中的平均回合长度（</a:t>
            </a:r>
            <a:r>
              <a:rPr lang="en" altLang="zh-CN" dirty="0"/>
              <a:t>average episode length</a:t>
            </a:r>
            <a:r>
              <a:rPr lang="zh-CN" altLang="en" dirty="0"/>
              <a:t>）</a:t>
            </a:r>
            <a:r>
              <a:rPr lang="zh-CN" altLang="en-US" dirty="0"/>
              <a:t>除以总回合长度（</a:t>
            </a:r>
            <a:r>
              <a:rPr lang="en" altLang="zh-CN" dirty="0"/>
              <a:t>total episode length</a:t>
            </a:r>
            <a:r>
              <a:rPr lang="zh-CN" altLang="en" dirty="0"/>
              <a:t>）” 。</a:t>
            </a:r>
            <a:r>
              <a:rPr lang="zh-CN" altLang="en-US" b="1" dirty="0"/>
              <a:t>越接近 </a:t>
            </a:r>
            <a:r>
              <a:rPr lang="en-US" altLang="zh-CN" b="1" dirty="0"/>
              <a:t>1.0 </a:t>
            </a:r>
            <a:r>
              <a:rPr lang="zh-CN" altLang="en-US" b="1" dirty="0"/>
              <a:t>的值越好</a:t>
            </a:r>
            <a:r>
              <a:rPr lang="zh-CN" altLang="en-US" dirty="0"/>
              <a:t>，表示机器人在该设置下（例如携带负载、在粗糙地形上、被推动）平均存活了更长的时间才摔倒。</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表</a:t>
            </a:r>
            <a:r>
              <a:rPr lang="en-US" altLang="zh-CN" dirty="0"/>
              <a:t>5</a:t>
            </a:r>
            <a:r>
              <a:rPr lang="zh-CN" altLang="en-US" dirty="0"/>
              <a:t>中：在这个特定实验中，机器人被要求从一个高平台（</a:t>
            </a:r>
            <a:r>
              <a:rPr lang="en-US" altLang="zh-CN" dirty="0"/>
              <a:t>0.4</a:t>
            </a:r>
            <a:r>
              <a:rPr lang="en" altLang="zh-CN" dirty="0"/>
              <a:t>m </a:t>
            </a:r>
            <a:r>
              <a:rPr lang="zh-CN" altLang="en-US" dirty="0"/>
              <a:t>或 </a:t>
            </a:r>
            <a:r>
              <a:rPr lang="en-US" altLang="zh-CN" dirty="0"/>
              <a:t>0.45</a:t>
            </a:r>
            <a:r>
              <a:rPr lang="en" altLang="zh-CN" dirty="0"/>
              <a:t>m</a:t>
            </a:r>
            <a:r>
              <a:rPr lang="zh-CN" altLang="en" dirty="0"/>
              <a:t>）</a:t>
            </a:r>
            <a:r>
              <a:rPr lang="zh-CN" altLang="en-US" dirty="0"/>
              <a:t>上走下来，该指标记录的是机器人</a:t>
            </a:r>
            <a:r>
              <a:rPr lang="zh-CN" altLang="en-US" b="1" dirty="0"/>
              <a:t>成功着陆而没有摔倒</a:t>
            </a:r>
            <a:r>
              <a:rPr lang="zh-CN" altLang="en-US" dirty="0"/>
              <a:t>的试验次数百分比 。</a:t>
            </a:r>
            <a:endParaRPr lang="en" altLang="zh-CN" dirty="0"/>
          </a:p>
        </p:txBody>
      </p:sp>
      <p:sp>
        <p:nvSpPr>
          <p:cNvPr id="4" name="Slide Number Placeholder 3">
            <a:extLst>
              <a:ext uri="{FF2B5EF4-FFF2-40B4-BE49-F238E27FC236}">
                <a16:creationId xmlns:a16="http://schemas.microsoft.com/office/drawing/2014/main" id="{BC438B1E-A869-8721-F2D3-C37E0BAEBA82}"/>
              </a:ext>
            </a:extLst>
          </p:cNvPr>
          <p:cNvSpPr>
            <a:spLocks noGrp="1"/>
          </p:cNvSpPr>
          <p:nvPr>
            <p:ph type="sldNum" sz="quarter" idx="5"/>
          </p:nvPr>
        </p:nvSpPr>
        <p:spPr/>
        <p:txBody>
          <a:bodyPr/>
          <a:lstStyle/>
          <a:p>
            <a:fld id="{5A350495-9E59-1147-A9C9-21D5DB2A3608}" type="slidenum">
              <a:rPr kumimoji="1" lang="zh-CN" altLang="en-US" smtClean="0"/>
              <a:t>30</a:t>
            </a:fld>
            <a:endParaRPr kumimoji="1" lang="zh-CN" altLang="en-US"/>
          </a:p>
        </p:txBody>
      </p:sp>
    </p:spTree>
    <p:extLst>
      <p:ext uri="{BB962C8B-B14F-4D97-AF65-F5344CB8AC3E}">
        <p14:creationId xmlns:p14="http://schemas.microsoft.com/office/powerpoint/2010/main" val="2014587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15F41-CFB0-259D-91D9-016DC2AE7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E00FC9-C48E-C8E2-CFB2-F054B7898A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48599-407E-F1DB-90D6-76CD46D087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p:txBody>
      </p:sp>
      <p:sp>
        <p:nvSpPr>
          <p:cNvPr id="4" name="Slide Number Placeholder 3">
            <a:extLst>
              <a:ext uri="{FF2B5EF4-FFF2-40B4-BE49-F238E27FC236}">
                <a16:creationId xmlns:a16="http://schemas.microsoft.com/office/drawing/2014/main" id="{68DE230A-87DB-1816-93AE-04BF1CCE89ED}"/>
              </a:ext>
            </a:extLst>
          </p:cNvPr>
          <p:cNvSpPr>
            <a:spLocks noGrp="1"/>
          </p:cNvSpPr>
          <p:nvPr>
            <p:ph type="sldNum" sz="quarter" idx="5"/>
          </p:nvPr>
        </p:nvSpPr>
        <p:spPr/>
        <p:txBody>
          <a:bodyPr/>
          <a:lstStyle/>
          <a:p>
            <a:fld id="{5A350495-9E59-1147-A9C9-21D5DB2A3608}" type="slidenum">
              <a:rPr kumimoji="1" lang="zh-CN" altLang="en-US" smtClean="0"/>
              <a:t>31</a:t>
            </a:fld>
            <a:endParaRPr kumimoji="1" lang="zh-CN" altLang="en-US"/>
          </a:p>
        </p:txBody>
      </p:sp>
    </p:spTree>
    <p:extLst>
      <p:ext uri="{BB962C8B-B14F-4D97-AF65-F5344CB8AC3E}">
        <p14:creationId xmlns:p14="http://schemas.microsoft.com/office/powerpoint/2010/main" val="31404542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D781-3946-6BCF-2C35-7CA9A62D8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13107-4240-3F4F-432B-89B50DF15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0E287C-2AC3-9472-9EC2-E0B3FF5C63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论文在</a:t>
            </a:r>
            <a:r>
              <a:rPr lang="en-US" altLang="zh-CN" sz="1200" kern="1200" dirty="0">
                <a:solidFill>
                  <a:schemeClr val="tx1"/>
                </a:solidFill>
                <a:effectLst/>
                <a:latin typeface="+mn-lt"/>
                <a:ea typeface="+mn-ea"/>
                <a:cs typeface="+mn-cs"/>
              </a:rPr>
              <a:t>reward</a:t>
            </a:r>
            <a:r>
              <a:rPr lang="zh-CN" altLang="zh-CN" sz="1200" kern="1200" dirty="0">
                <a:solidFill>
                  <a:schemeClr val="tx1"/>
                </a:solidFill>
                <a:effectLst/>
                <a:latin typeface="+mn-lt"/>
                <a:ea typeface="+mn-ea"/>
                <a:cs typeface="+mn-cs"/>
              </a:rPr>
              <a:t>函数中加入了很小概率（</a:t>
            </a:r>
            <a:r>
              <a:rPr lang="en-US" altLang="zh-CN" sz="1200" kern="1200" dirty="0">
                <a:solidFill>
                  <a:schemeClr val="tx1"/>
                </a:solidFill>
                <a:effectLst/>
                <a:latin typeface="+mn-lt"/>
                <a:ea typeface="+mn-ea"/>
                <a:cs typeface="+mn-cs"/>
              </a:rPr>
              <a:t>p=10^-4</a:t>
            </a:r>
            <a:r>
              <a:rPr lang="zh-CN" altLang="zh-CN" sz="1200" kern="1200" dirty="0">
                <a:solidFill>
                  <a:schemeClr val="tx1"/>
                </a:solidFill>
                <a:effectLst/>
                <a:latin typeface="+mn-lt"/>
                <a:ea typeface="+mn-ea"/>
                <a:cs typeface="+mn-cs"/>
              </a:rPr>
              <a:t>）的惩罚项来模拟风险事件。这种人为设计的风险是否能真实反映实际环境中的突发情况？如果实际风险的分布与训练时不同会怎样？</a:t>
            </a:r>
            <a:br>
              <a:rPr lang="en-US" altLang="zh-CN" sz="1200" kern="1200" dirty="0">
                <a:solidFill>
                  <a:schemeClr val="tx1"/>
                </a:solidFill>
                <a:effectLst/>
                <a:latin typeface="+mn-lt"/>
                <a:ea typeface="+mn-ea"/>
                <a:cs typeface="+mn-cs"/>
              </a:rPr>
            </a:b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在</a:t>
            </a:r>
            <a:r>
              <a:rPr lang="en" altLang="zh-CN" sz="1200" b="0" i="0" kern="1200" dirty="0">
                <a:solidFill>
                  <a:schemeClr val="tx1"/>
                </a:solidFill>
                <a:effectLst/>
                <a:latin typeface="+mn-lt"/>
                <a:ea typeface="+mn-ea"/>
                <a:cs typeface="+mn-cs"/>
              </a:rPr>
              <a:t>reward</a:t>
            </a:r>
            <a:r>
              <a:rPr lang="zh-CN" altLang="en-US" sz="1200" b="0" i="0" kern="1200" dirty="0">
                <a:solidFill>
                  <a:schemeClr val="tx1"/>
                </a:solidFill>
                <a:effectLst/>
                <a:latin typeface="+mn-lt"/>
                <a:ea typeface="+mn-ea"/>
                <a:cs typeface="+mn-cs"/>
              </a:rPr>
              <a:t>里加上很小的概率是说在</a:t>
            </a:r>
            <a:r>
              <a:rPr lang="en" altLang="zh-CN" sz="1200" b="0" i="0" kern="1200" dirty="0">
                <a:solidFill>
                  <a:schemeClr val="tx1"/>
                </a:solidFill>
                <a:effectLst/>
                <a:latin typeface="+mn-lt"/>
                <a:ea typeface="+mn-ea"/>
                <a:cs typeface="+mn-cs"/>
              </a:rPr>
              <a:t>state</a:t>
            </a:r>
            <a:r>
              <a:rPr lang="zh-CN" altLang="en-US" sz="1200" b="0" i="0" kern="1200" dirty="0">
                <a:solidFill>
                  <a:schemeClr val="tx1"/>
                </a:solidFill>
                <a:effectLst/>
                <a:latin typeface="+mn-lt"/>
                <a:ea typeface="+mn-ea"/>
                <a:cs typeface="+mn-cs"/>
              </a:rPr>
              <a:t>超过一些敏感阈值的时候，有很小概率给出较大的惩罚，相对实际的风险分布是独立的，因为它就相当于说在一些状态比较极端的时候给出一定的小概率会取得差的</a:t>
            </a:r>
            <a:r>
              <a:rPr lang="en" altLang="zh-CN" sz="1200" b="0" i="0" kern="1200" dirty="0">
                <a:solidFill>
                  <a:schemeClr val="tx1"/>
                </a:solidFill>
                <a:effectLst/>
                <a:latin typeface="+mn-lt"/>
                <a:ea typeface="+mn-ea"/>
                <a:cs typeface="+mn-cs"/>
              </a:rPr>
              <a:t>reward</a:t>
            </a:r>
            <a:r>
              <a:rPr lang="zh-CN" altLang="e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这样整体均值基本不变，但对尾部的影响比较大</a:t>
            </a:r>
          </a:p>
          <a:p>
            <a:pPr lvl="0"/>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训</a:t>
            </a:r>
            <a:r>
              <a:rPr lang="zh-CN" altLang="zh-CN" sz="1200" kern="1200" dirty="0">
                <a:solidFill>
                  <a:schemeClr val="tx1"/>
                </a:solidFill>
                <a:effectLst/>
                <a:latin typeface="+mn-lt"/>
                <a:ea typeface="+mn-ea"/>
                <a:cs typeface="+mn-cs"/>
              </a:rPr>
              <a:t>练时的风险是人为设计的</a:t>
            </a:r>
            <a:r>
              <a:rPr lang="en-US" altLang="zh-CN" sz="1200" kern="1200" dirty="0">
                <a:solidFill>
                  <a:schemeClr val="tx1"/>
                </a:solidFill>
                <a:effectLst/>
                <a:latin typeface="+mn-lt"/>
                <a:ea typeface="+mn-ea"/>
                <a:cs typeface="+mn-cs"/>
              </a:rPr>
              <a:t>Bernoulli</a:t>
            </a:r>
            <a:r>
              <a:rPr lang="zh-CN" altLang="zh-CN" sz="1200" kern="1200" dirty="0">
                <a:solidFill>
                  <a:schemeClr val="tx1"/>
                </a:solidFill>
                <a:effectLst/>
                <a:latin typeface="+mn-lt"/>
                <a:ea typeface="+mn-ea"/>
                <a:cs typeface="+mn-cs"/>
              </a:rPr>
              <a:t>分布，但实际测试中的风险（如外部推力、动态负载）可能有完全不同的模式。论文如何保证学到的策略能泛化到真实的风险情境？</a:t>
            </a:r>
            <a:br>
              <a:rPr lang="en-US" altLang="zh-CN" sz="1200" kern="1200" dirty="0">
                <a:solidFill>
                  <a:schemeClr val="tx1"/>
                </a:solidFill>
                <a:effectLst/>
                <a:latin typeface="+mn-lt"/>
                <a:ea typeface="+mn-ea"/>
                <a:cs typeface="+mn-cs"/>
              </a:rPr>
            </a:b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伯努利分布就是依赖于上面的小概率决定要不要给出负的</a:t>
            </a:r>
            <a:r>
              <a:rPr lang="en" altLang="zh-CN" sz="1200" b="0" i="0" kern="1200" dirty="0">
                <a:solidFill>
                  <a:schemeClr val="tx1"/>
                </a:solidFill>
                <a:effectLst/>
                <a:latin typeface="+mn-lt"/>
                <a:ea typeface="+mn-ea"/>
                <a:cs typeface="+mn-cs"/>
              </a:rPr>
              <a:t>reward</a:t>
            </a:r>
            <a:r>
              <a:rPr lang="zh-CN" altLang="e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因为但从状态来讲很难看出是否就要碰撞了，和动作也有关系，所以只能看作是一个</a:t>
            </a:r>
            <a:r>
              <a:rPr lang="en-US" altLang="zh-CN" sz="1200" b="0" i="0" kern="1200" dirty="0">
                <a:solidFill>
                  <a:schemeClr val="tx1"/>
                </a:solidFill>
                <a:effectLst/>
                <a:latin typeface="+mn-lt"/>
                <a:ea typeface="+mn-ea"/>
                <a:cs typeface="+mn-cs"/>
              </a:rPr>
              <a:t>0</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事件。这里</a:t>
            </a:r>
            <a:r>
              <a:rPr lang="en" altLang="zh-CN" sz="1200" b="0" i="0" kern="1200" dirty="0">
                <a:solidFill>
                  <a:schemeClr val="tx1"/>
                </a:solidFill>
                <a:effectLst/>
                <a:latin typeface="+mn-lt"/>
                <a:ea typeface="+mn-ea"/>
                <a:cs typeface="+mn-cs"/>
              </a:rPr>
              <a:t>reward</a:t>
            </a:r>
            <a:r>
              <a:rPr lang="zh-CN" altLang="en-US" sz="1200" b="0" i="0" kern="1200" dirty="0">
                <a:solidFill>
                  <a:schemeClr val="tx1"/>
                </a:solidFill>
                <a:effectLst/>
                <a:latin typeface="+mn-lt"/>
                <a:ea typeface="+mn-ea"/>
                <a:cs typeface="+mn-cs"/>
              </a:rPr>
              <a:t>的设计确实</a:t>
            </a:r>
            <a:r>
              <a:rPr lang="en" altLang="zh-CN" sz="1200" b="0" i="0" kern="1200" dirty="0">
                <a:solidFill>
                  <a:schemeClr val="tx1"/>
                </a:solidFill>
                <a:effectLst/>
                <a:latin typeface="+mn-lt"/>
                <a:ea typeface="+mn-ea"/>
                <a:cs typeface="+mn-cs"/>
              </a:rPr>
              <a:t>trick</a:t>
            </a:r>
            <a:r>
              <a:rPr lang="zh-CN" altLang="en-US" sz="1200" b="0" i="0" kern="1200" dirty="0">
                <a:solidFill>
                  <a:schemeClr val="tx1"/>
                </a:solidFill>
                <a:effectLst/>
                <a:latin typeface="+mn-lt"/>
                <a:ea typeface="+mn-ea"/>
                <a:cs typeface="+mn-cs"/>
              </a:rPr>
              <a:t>比较多，尤其是问题一里提到的那个概率值的设置</a:t>
            </a:r>
          </a:p>
          <a:p>
            <a:pPr lvl="0"/>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风险规避策略可能会过于保守，影响运动效率（比如移动速度）。论文有没有量化这个</a:t>
            </a:r>
            <a:r>
              <a:rPr lang="en-US" altLang="zh-CN" sz="1200" kern="1200" dirty="0">
                <a:solidFill>
                  <a:schemeClr val="tx1"/>
                </a:solidFill>
                <a:effectLst/>
                <a:latin typeface="+mn-lt"/>
                <a:ea typeface="+mn-ea"/>
                <a:cs typeface="+mn-cs"/>
              </a:rPr>
              <a:t>trade-off</a:t>
            </a:r>
            <a:r>
              <a:rPr lang="zh-CN" altLang="zh-CN" sz="1200" kern="1200" dirty="0">
                <a:solidFill>
                  <a:schemeClr val="tx1"/>
                </a:solidFill>
                <a:effectLst/>
                <a:latin typeface="+mn-lt"/>
                <a:ea typeface="+mn-ea"/>
                <a:cs typeface="+mn-cs"/>
              </a:rPr>
              <a:t>？在什么应用场景下这个</a:t>
            </a:r>
            <a:r>
              <a:rPr lang="en-US" altLang="zh-CN" sz="1200" kern="1200" dirty="0">
                <a:solidFill>
                  <a:schemeClr val="tx1"/>
                </a:solidFill>
                <a:effectLst/>
                <a:latin typeface="+mn-lt"/>
                <a:ea typeface="+mn-ea"/>
                <a:cs typeface="+mn-cs"/>
              </a:rPr>
              <a:t>trade-off</a:t>
            </a:r>
            <a:r>
              <a:rPr lang="zh-CN" altLang="zh-CN" sz="1200" kern="1200" dirty="0">
                <a:solidFill>
                  <a:schemeClr val="tx1"/>
                </a:solidFill>
                <a:effectLst/>
                <a:latin typeface="+mn-lt"/>
                <a:ea typeface="+mn-ea"/>
                <a:cs typeface="+mn-cs"/>
              </a:rPr>
              <a:t>是可接受的？</a:t>
            </a:r>
            <a:br>
              <a:rPr lang="en-US" altLang="zh-CN" sz="1200" kern="1200" dirty="0">
                <a:solidFill>
                  <a:schemeClr val="tx1"/>
                </a:solidFill>
                <a:effectLst/>
                <a:latin typeface="+mn-lt"/>
                <a:ea typeface="+mn-ea"/>
                <a:cs typeface="+mn-cs"/>
              </a:rPr>
            </a:b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风险规避的话从最后的实验图看基本上就在极端情况下会出现，且基本上是用来恢复正常（关节）状态的，因为主要不是路径上的问题，所以不太会有时间上的浪费</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p:txBody>
      </p:sp>
      <p:sp>
        <p:nvSpPr>
          <p:cNvPr id="4" name="Slide Number Placeholder 3">
            <a:extLst>
              <a:ext uri="{FF2B5EF4-FFF2-40B4-BE49-F238E27FC236}">
                <a16:creationId xmlns:a16="http://schemas.microsoft.com/office/drawing/2014/main" id="{D3FCC818-B88E-09CC-40F7-7BA1F03B46C6}"/>
              </a:ext>
            </a:extLst>
          </p:cNvPr>
          <p:cNvSpPr>
            <a:spLocks noGrp="1"/>
          </p:cNvSpPr>
          <p:nvPr>
            <p:ph type="sldNum" sz="quarter" idx="5"/>
          </p:nvPr>
        </p:nvSpPr>
        <p:spPr/>
        <p:txBody>
          <a:bodyPr/>
          <a:lstStyle/>
          <a:p>
            <a:fld id="{5A350495-9E59-1147-A9C9-21D5DB2A3608}" type="slidenum">
              <a:rPr kumimoji="1" lang="zh-CN" altLang="en-US" smtClean="0"/>
              <a:t>32</a:t>
            </a:fld>
            <a:endParaRPr kumimoji="1" lang="zh-CN" altLang="en-US"/>
          </a:p>
        </p:txBody>
      </p:sp>
    </p:spTree>
    <p:extLst>
      <p:ext uri="{BB962C8B-B14F-4D97-AF65-F5344CB8AC3E}">
        <p14:creationId xmlns:p14="http://schemas.microsoft.com/office/powerpoint/2010/main" val="3578097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D79D6-4D99-63C0-F11C-BEB92BA0C9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48817-A3FF-86E0-4AC5-01FAF28F91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7BAA03-FECA-9EBD-8082-09D48098C8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相较于上一个工作的最大区别就是这里的风险</a:t>
            </a:r>
            <a:r>
              <a:rPr lang="en-US" altLang="zh-CN" dirty="0"/>
              <a:t>distortion</a:t>
            </a:r>
            <a:r>
              <a:rPr lang="zh-CN" altLang="en-US" dirty="0"/>
              <a:t>参数在训练的时候需要随机，因为在部署的时候也是人为设定该参数的。</a:t>
            </a:r>
            <a:endParaRPr lang="en" altLang="zh-CN" dirty="0"/>
          </a:p>
        </p:txBody>
      </p:sp>
      <p:sp>
        <p:nvSpPr>
          <p:cNvPr id="4" name="Slide Number Placeholder 3">
            <a:extLst>
              <a:ext uri="{FF2B5EF4-FFF2-40B4-BE49-F238E27FC236}">
                <a16:creationId xmlns:a16="http://schemas.microsoft.com/office/drawing/2014/main" id="{C51D80A4-0DF7-8FA5-F7FB-81DE1537B6BB}"/>
              </a:ext>
            </a:extLst>
          </p:cNvPr>
          <p:cNvSpPr>
            <a:spLocks noGrp="1"/>
          </p:cNvSpPr>
          <p:nvPr>
            <p:ph type="sldNum" sz="quarter" idx="5"/>
          </p:nvPr>
        </p:nvSpPr>
        <p:spPr/>
        <p:txBody>
          <a:bodyPr/>
          <a:lstStyle/>
          <a:p>
            <a:fld id="{5A350495-9E59-1147-A9C9-21D5DB2A3608}" type="slidenum">
              <a:rPr kumimoji="1" lang="zh-CN" altLang="en-US" smtClean="0"/>
              <a:t>33</a:t>
            </a:fld>
            <a:endParaRPr kumimoji="1" lang="zh-CN" altLang="en-US"/>
          </a:p>
        </p:txBody>
      </p:sp>
    </p:spTree>
    <p:extLst>
      <p:ext uri="{BB962C8B-B14F-4D97-AF65-F5344CB8AC3E}">
        <p14:creationId xmlns:p14="http://schemas.microsoft.com/office/powerpoint/2010/main" val="905061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9F4C3-958E-86E7-4184-F348A8FA13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6BCA3-6489-6F9A-A36D-EF2898590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CA6D71-FA80-BD53-0A01-2BD6EA07F0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1" dirty="0"/>
              <a:t>不使用</a:t>
            </a:r>
            <a:r>
              <a:rPr lang="zh-CN" altLang="en-US" dirty="0"/>
              <a:t>特权信息（</a:t>
            </a:r>
            <a:r>
              <a:rPr lang="en" altLang="zh-CN" dirty="0"/>
              <a:t>privileged information</a:t>
            </a:r>
            <a:r>
              <a:rPr lang="zh-CN" altLang="en" dirty="0"/>
              <a:t>，</a:t>
            </a:r>
            <a:r>
              <a:rPr lang="zh-CN" altLang="en-US" dirty="0"/>
              <a:t>比如模拟器中才有的精确地形信息或摩擦系数）。</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状态是一个</a:t>
            </a:r>
            <a:r>
              <a:rPr lang="en-US" altLang="zh-CN" dirty="0"/>
              <a:t>48</a:t>
            </a:r>
            <a:r>
              <a:rPr lang="zh-CN" altLang="en-US" dirty="0"/>
              <a:t>维的向量，</a:t>
            </a:r>
            <a:r>
              <a:rPr lang="zh-CN" altLang="en-US" sz="1200" b="1" kern="1200" dirty="0">
                <a:solidFill>
                  <a:schemeClr val="tx1"/>
                </a:solidFill>
                <a:effectLst/>
                <a:latin typeface="+mn-lt"/>
                <a:ea typeface="+mn-ea"/>
                <a:cs typeface="+mn-cs"/>
              </a:rPr>
              <a:t>全部由本体感知（</a:t>
            </a:r>
            <a:r>
              <a:rPr lang="en" altLang="zh-CN" sz="1200" b="1" kern="1200" dirty="0">
                <a:solidFill>
                  <a:schemeClr val="tx1"/>
                </a:solidFill>
                <a:effectLst/>
                <a:latin typeface="+mn-lt"/>
                <a:ea typeface="+mn-ea"/>
                <a:cs typeface="+mn-cs"/>
              </a:rPr>
              <a:t>proprioception</a:t>
            </a:r>
            <a:r>
              <a:rPr lang="zh-CN" altLang="en" sz="1200" b="1" kern="1200" dirty="0">
                <a:solidFill>
                  <a:schemeClr val="tx1"/>
                </a:solidFill>
                <a:effectLst/>
                <a:latin typeface="+mn-lt"/>
                <a:ea typeface="+mn-ea"/>
                <a:cs typeface="+mn-cs"/>
              </a:rPr>
              <a:t>）</a:t>
            </a:r>
            <a:r>
              <a:rPr lang="zh-CN" altLang="en-US" sz="1200" b="1" kern="1200" dirty="0">
                <a:solidFill>
                  <a:schemeClr val="tx1"/>
                </a:solidFill>
                <a:effectLst/>
                <a:latin typeface="+mn-lt"/>
                <a:ea typeface="+mn-ea"/>
                <a:cs typeface="+mn-cs"/>
              </a:rPr>
              <a:t>构成，包括机身线速度、角速度，在机身坐标系下的重力向量（</a:t>
            </a:r>
            <a:r>
              <a:rPr lang="zh-CN" altLang="en-US" dirty="0"/>
              <a:t>这能帮助机器人感知自己的姿态，如侧倾角和俯仰角</a:t>
            </a:r>
            <a:r>
              <a:rPr lang="zh-CN" altLang="en-US" sz="1200" b="1" kern="1200" dirty="0">
                <a:solidFill>
                  <a:schemeClr val="tx1"/>
                </a:solidFill>
                <a:effectLst/>
                <a:latin typeface="+mn-lt"/>
                <a:ea typeface="+mn-ea"/>
                <a:cs typeface="+mn-cs"/>
              </a:rPr>
              <a:t>）</a:t>
            </a:r>
            <a:r>
              <a:rPr lang="zh-CN" altLang="en-US" dirty="0"/>
              <a:t>，速度指令、</a:t>
            </a:r>
            <a:r>
              <a:rPr lang="en-US" altLang="zh-CN" dirty="0"/>
              <a:t>12</a:t>
            </a:r>
            <a:r>
              <a:rPr lang="zh-CN" altLang="en-US" dirty="0"/>
              <a:t>个关节的角度和角速度，上一个时刻的动作。</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论文将</a:t>
            </a:r>
            <a:r>
              <a:rPr lang="zh-CN" altLang="en-US" b="1" dirty="0"/>
              <a:t>动作 </a:t>
            </a:r>
            <a:r>
              <a:rPr lang="en-US" altLang="zh-CN" b="1" dirty="0"/>
              <a:t>(</a:t>
            </a:r>
            <a:r>
              <a:rPr lang="en" altLang="zh-CN" b="1" dirty="0"/>
              <a:t>Action)</a:t>
            </a:r>
            <a:r>
              <a:rPr lang="en" altLang="zh-CN" dirty="0"/>
              <a:t> </a:t>
            </a:r>
            <a:r>
              <a:rPr lang="zh-CN" altLang="en-US" dirty="0"/>
              <a:t>定义为“目标关节位置”。“目标位置” 被发送到一个</a:t>
            </a:r>
            <a:r>
              <a:rPr lang="zh-CN" altLang="en-US" b="1" dirty="0"/>
              <a:t>底层的</a:t>
            </a:r>
            <a:r>
              <a:rPr lang="en" altLang="zh-CN" b="1" dirty="0"/>
              <a:t>PD</a:t>
            </a:r>
            <a:r>
              <a:rPr lang="zh-CN" altLang="en-US" b="1" dirty="0"/>
              <a:t>控制器</a:t>
            </a:r>
            <a:r>
              <a:rPr lang="zh-CN" altLang="en-US" dirty="0"/>
              <a:t>，由</a:t>
            </a:r>
            <a:r>
              <a:rPr lang="en" altLang="zh-CN" dirty="0"/>
              <a:t>PD</a:t>
            </a:r>
            <a:r>
              <a:rPr lang="zh-CN" altLang="en-US" dirty="0"/>
              <a:t>控制器计算出需要施加的</a:t>
            </a:r>
            <a:r>
              <a:rPr lang="zh-CN" altLang="en-US" b="1" dirty="0"/>
              <a:t>力矩</a:t>
            </a:r>
            <a:r>
              <a:rPr lang="zh-CN" altLang="en-US" dirty="0"/>
              <a:t>。</a:t>
            </a:r>
            <a:endParaRPr lang="en-US" altLang="zh-CN" dirty="0"/>
          </a:p>
          <a:p>
            <a:r>
              <a:rPr lang="zh-CN" altLang="en-US" b="1" dirty="0"/>
              <a:t>奖励函数 </a:t>
            </a:r>
            <a:r>
              <a:rPr lang="en-US" altLang="zh-CN" b="1" dirty="0"/>
              <a:t>(</a:t>
            </a:r>
            <a:r>
              <a:rPr lang="en" altLang="zh-CN" b="1" dirty="0"/>
              <a:t>Reward Function)</a:t>
            </a:r>
            <a:r>
              <a:rPr lang="en" altLang="zh-CN" dirty="0"/>
              <a:t>:</a:t>
            </a:r>
            <a:r>
              <a:rPr lang="zh-CN" altLang="en-US" dirty="0"/>
              <a:t> 是本文的</a:t>
            </a:r>
            <a:r>
              <a:rPr lang="zh-CN" altLang="en-US" b="1" dirty="0"/>
              <a:t>第一个核心创新点</a:t>
            </a:r>
            <a:r>
              <a:rPr lang="zh-CN" altLang="en-US" dirty="0"/>
              <a:t>：如何定义“风险”。</a:t>
            </a:r>
            <a:endParaRPr lang="en-US" altLang="zh-CN" dirty="0"/>
          </a:p>
          <a:p>
            <a:r>
              <a:rPr lang="en" altLang="zh-CN" dirty="0"/>
              <a:t>velocity tracking</a:t>
            </a:r>
            <a:r>
              <a:rPr lang="zh-CN" altLang="en-US" dirty="0"/>
              <a:t>奖励机器人的实际水平线速度与命令的线速度之间的匹配程度。</a:t>
            </a:r>
            <a:endParaRPr lang="en-US" altLang="zh-CN" dirty="0"/>
          </a:p>
          <a:p>
            <a:r>
              <a:rPr lang="en-US" altLang="zh-CN" dirty="0"/>
              <a:t>Penalty</a:t>
            </a:r>
            <a:r>
              <a:rPr lang="zh-CN" altLang="en-US" dirty="0"/>
              <a:t>惩罚机器人在</a:t>
            </a:r>
            <a:r>
              <a:rPr lang="en-US" altLang="zh-CN" dirty="0"/>
              <a:t>Z</a:t>
            </a:r>
            <a:r>
              <a:rPr lang="zh-CN" altLang="en-US" dirty="0"/>
              <a:t>轴线速度以及侧滚和俯仰角速度，目的是保持机身稳定</a:t>
            </a:r>
            <a:endParaRPr lang="en-US" altLang="zh-CN" dirty="0"/>
          </a:p>
          <a:p>
            <a:r>
              <a:rPr lang="en" altLang="zh-CN" dirty="0"/>
              <a:t>feet air time (</a:t>
            </a:r>
            <a:r>
              <a:rPr lang="zh-CN" altLang="en-US" dirty="0"/>
              <a:t>足部空中时间</a:t>
            </a:r>
            <a:r>
              <a:rPr lang="en-US" altLang="zh-CN" dirty="0"/>
              <a:t>)</a:t>
            </a:r>
            <a:r>
              <a:rPr lang="zh-CN" altLang="en-US" dirty="0"/>
              <a:t>是为了</a:t>
            </a:r>
            <a:r>
              <a:rPr lang="zh-CN" altLang="en-US" b="1" dirty="0"/>
              <a:t>激励机器人学习一种特定的步态</a:t>
            </a:r>
            <a:endParaRPr lang="en-US" altLang="zh-CN" b="1" dirty="0"/>
          </a:p>
          <a:p>
            <a:r>
              <a:rPr lang="zh-CN" altLang="en-US" b="1" dirty="0"/>
              <a:t>需要注意：</a:t>
            </a:r>
            <a:r>
              <a:rPr lang="en" altLang="zh-CN" sz="1200" kern="1200" dirty="0" err="1">
                <a:solidFill>
                  <a:schemeClr val="tx1"/>
                </a:solidFill>
                <a:latin typeface="+mn-lt"/>
                <a:ea typeface="+mn-ea"/>
                <a:cs typeface="+mn-cs"/>
              </a:rPr>
              <a:t>cmd</a:t>
            </a:r>
            <a:r>
              <a:rPr lang="en" altLang="zh-CN" dirty="0"/>
              <a:t> </a:t>
            </a:r>
            <a:r>
              <a:rPr lang="zh-CN" altLang="en-US" dirty="0"/>
              <a:t>是</a:t>
            </a:r>
            <a:r>
              <a:rPr lang="zh-CN" altLang="en-US" b="1" dirty="0"/>
              <a:t>输入的目标指令，在</a:t>
            </a:r>
            <a:r>
              <a:rPr lang="en-US" altLang="zh-CN" b="1" dirty="0"/>
              <a:t>state</a:t>
            </a:r>
            <a:r>
              <a:rPr lang="zh-CN" altLang="en-US" b="1" dirty="0"/>
              <a:t>里就有，然后</a:t>
            </a:r>
            <a:r>
              <a:rPr lang="en-US" altLang="zh-CN" b="1" dirty="0"/>
              <a:t>tracking</a:t>
            </a:r>
            <a:r>
              <a:rPr lang="zh-CN" altLang="en-US" b="1" dirty="0"/>
              <a:t>也用到了</a:t>
            </a:r>
            <a:r>
              <a:rPr lang="zh-CN" altLang="en-US" dirty="0"/>
              <a:t> ，</a:t>
            </a:r>
            <a:r>
              <a:rPr lang="en" altLang="zh-CN" sz="1200" kern="1200" dirty="0">
                <a:solidFill>
                  <a:schemeClr val="tx1"/>
                </a:solidFill>
                <a:latin typeface="+mn-lt"/>
                <a:ea typeface="+mn-ea"/>
                <a:cs typeface="+mn-cs"/>
              </a:rPr>
              <a:t>action</a:t>
            </a:r>
            <a:r>
              <a:rPr lang="en" altLang="zh-CN" dirty="0"/>
              <a:t> </a:t>
            </a:r>
            <a:r>
              <a:rPr lang="zh-CN" altLang="en-US" dirty="0"/>
              <a:t>是</a:t>
            </a:r>
            <a:r>
              <a:rPr lang="zh-CN" altLang="en-US" b="1" dirty="0"/>
              <a:t>策略的输出</a:t>
            </a:r>
            <a:r>
              <a:rPr lang="zh-CN" altLang="en-US" dirty="0"/>
              <a:t> ，</a:t>
            </a:r>
            <a:r>
              <a:rPr lang="en-US" altLang="zh-CN" dirty="0"/>
              <a:t>torque</a:t>
            </a:r>
            <a:r>
              <a:rPr lang="zh-CN" altLang="en-US" dirty="0"/>
              <a:t>扭矩是物理实际的执行</a:t>
            </a:r>
            <a:endParaRPr lang="en-US" altLang="zh-CN" dirty="0"/>
          </a:p>
          <a:p>
            <a:r>
              <a:rPr lang="zh-CN" altLang="en-US" dirty="0"/>
              <a:t>虽然未直接声明，但在强化学习（尤其是机器人运动）的标准实践中，这些指令 </a:t>
            </a:r>
            <a:r>
              <a:rPr lang="en-US" altLang="zh-CN" sz="1200" kern="1200" dirty="0">
                <a:solidFill>
                  <a:schemeClr val="tx1"/>
                </a:solidFill>
                <a:effectLst/>
                <a:latin typeface="+mn-lt"/>
                <a:ea typeface="+mn-ea"/>
                <a:cs typeface="+mn-cs"/>
              </a:rPr>
              <a:t>$</a:t>
            </a:r>
            <a:r>
              <a:rPr lang="en" altLang="zh-CN" sz="1200" kern="1200" dirty="0" err="1">
                <a:solidFill>
                  <a:schemeClr val="tx1"/>
                </a:solidFill>
                <a:effectLst/>
                <a:latin typeface="+mn-lt"/>
                <a:ea typeface="+mn-ea"/>
                <a:cs typeface="+mn-cs"/>
              </a:rPr>
              <a:t>c_t</a:t>
            </a:r>
            <a:r>
              <a:rPr lang="en" altLang="zh-CN" sz="1200" kern="1200" dirty="0">
                <a:solidFill>
                  <a:schemeClr val="tx1"/>
                </a:solidFill>
                <a:effectLst/>
                <a:latin typeface="+mn-lt"/>
                <a:ea typeface="+mn-ea"/>
                <a:cs typeface="+mn-cs"/>
              </a:rPr>
              <a:t>$</a:t>
            </a:r>
            <a:r>
              <a:rPr lang="en" altLang="zh-CN" dirty="0"/>
              <a:t> </a:t>
            </a:r>
            <a:r>
              <a:rPr lang="zh-CN" altLang="en-US" dirty="0"/>
              <a:t>通常是在训练过程中</a:t>
            </a:r>
            <a:r>
              <a:rPr lang="zh-CN" altLang="en-US" sz="1200" b="1" kern="1200" dirty="0">
                <a:solidFill>
                  <a:schemeClr val="tx1"/>
                </a:solidFill>
                <a:effectLst/>
                <a:latin typeface="+mn-lt"/>
                <a:ea typeface="+mn-ea"/>
                <a:cs typeface="+mn-cs"/>
              </a:rPr>
              <a:t>随机生成</a:t>
            </a:r>
            <a:r>
              <a:rPr lang="zh-CN" altLang="en-US" dirty="0"/>
              <a:t>的（例如，随机采样一个期望的前进速度和转向速度），以确保策略能够学会在各种速度和转向指令下都能保持鲁棒；</a:t>
            </a:r>
            <a:r>
              <a:rPr lang="zh-CN" altLang="en-US" b="1" dirty="0"/>
              <a:t>在评估中（真实机器人）：</a:t>
            </a:r>
            <a:r>
              <a:rPr lang="zh-CN" altLang="en-US" dirty="0"/>
              <a:t> 论文在“</a:t>
            </a:r>
            <a:r>
              <a:rPr lang="en" altLang="zh-CN" dirty="0"/>
              <a:t>Hardware Setup”</a:t>
            </a:r>
            <a:r>
              <a:rPr lang="zh-CN" altLang="en-US" dirty="0"/>
              <a:t>部分明确指出，在真实世界的实验评估期间，“我们从一个**远程主机（</a:t>
            </a:r>
            <a:r>
              <a:rPr lang="en" altLang="zh-CN" dirty="0"/>
              <a:t>remote host</a:t>
            </a:r>
            <a:r>
              <a:rPr lang="zh-CN" altLang="en" dirty="0"/>
              <a:t>）**</a:t>
            </a:r>
            <a:r>
              <a:rPr lang="zh-CN" altLang="en-US" dirty="0"/>
              <a:t>向机器人发送线性和角速度指令” 。</a:t>
            </a:r>
            <a:endParaRPr lang="en-US" altLang="zh-CN" dirty="0"/>
          </a:p>
          <a:p>
            <a:r>
              <a:rPr lang="en" altLang="zh-CN" dirty="0"/>
              <a:t>RL</a:t>
            </a:r>
            <a:r>
              <a:rPr lang="zh-CN" altLang="en-US" dirty="0"/>
              <a:t>策略的任务是学习输出正确的 </a:t>
            </a:r>
            <a:r>
              <a:rPr lang="en" altLang="zh-CN" sz="1200" kern="1200" dirty="0">
                <a:solidFill>
                  <a:schemeClr val="tx1"/>
                </a:solidFill>
                <a:latin typeface="+mn-lt"/>
                <a:ea typeface="+mn-ea"/>
                <a:cs typeface="+mn-cs"/>
              </a:rPr>
              <a:t>action</a:t>
            </a:r>
            <a:r>
              <a:rPr lang="zh-CN" altLang="en" dirty="0"/>
              <a:t>（</a:t>
            </a:r>
            <a:r>
              <a:rPr lang="zh-CN" altLang="en-US" dirty="0"/>
              <a:t>目标关节位置），以使机器人的</a:t>
            </a:r>
            <a:r>
              <a:rPr lang="zh-CN" altLang="en-US" b="1" dirty="0"/>
              <a:t>实际速度</a:t>
            </a:r>
            <a:r>
              <a:rPr lang="zh-CN" altLang="en-US" dirty="0"/>
              <a:t>能够成功</a:t>
            </a:r>
            <a:r>
              <a:rPr lang="zh-CN" altLang="en-US" b="1" dirty="0"/>
              <a:t>跟踪</a:t>
            </a:r>
            <a:r>
              <a:rPr lang="zh-CN" altLang="en-US" dirty="0"/>
              <a:t>这个外部输入的 </a:t>
            </a:r>
            <a:r>
              <a:rPr lang="en" altLang="zh-CN" sz="1200" kern="1200" dirty="0" err="1">
                <a:solidFill>
                  <a:schemeClr val="tx1"/>
                </a:solidFill>
                <a:latin typeface="+mn-lt"/>
                <a:ea typeface="+mn-ea"/>
                <a:cs typeface="+mn-cs"/>
              </a:rPr>
              <a:t>cmd</a:t>
            </a:r>
            <a:r>
              <a:rPr lang="zh-CN" altLang="en" dirty="0"/>
              <a:t>（</a:t>
            </a:r>
            <a:r>
              <a:rPr lang="zh-CN" altLang="en-US" dirty="0"/>
              <a:t>速度指令）。</a:t>
            </a:r>
            <a:endParaRPr lang="en-US" altLang="zh-CN" dirty="0"/>
          </a:p>
          <a:p>
            <a:endParaRPr lang="en-US" altLang="zh-CN" dirty="0"/>
          </a:p>
          <a:p>
            <a:r>
              <a:rPr lang="zh-CN" altLang="en-US" dirty="0"/>
              <a:t>关于</a:t>
            </a:r>
            <a:r>
              <a:rPr lang="en-US" altLang="zh-CN" dirty="0"/>
              <a:t>Risk</a:t>
            </a:r>
            <a:r>
              <a:rPr lang="zh-CN" altLang="en-US" dirty="0"/>
              <a:t>：</a:t>
            </a:r>
            <a:r>
              <a:rPr lang="zh-CN" altLang="en-US" sz="1200" kern="1200" dirty="0">
                <a:solidFill>
                  <a:schemeClr val="tx1"/>
                </a:solidFill>
                <a:effectLst/>
                <a:latin typeface="+mn-lt"/>
                <a:ea typeface="+mn-ea"/>
                <a:cs typeface="+mn-cs"/>
              </a:rPr>
              <a:t>当某些状态分量（</a:t>
            </a:r>
            <a:r>
              <a:rPr lang="en-US" altLang="zh-CN" sz="1200" kern="1200" dirty="0">
                <a:solidFill>
                  <a:schemeClr val="tx1"/>
                </a:solidFill>
                <a:effectLst/>
                <a:latin typeface="+mn-lt"/>
                <a:ea typeface="+mn-ea"/>
                <a:cs typeface="+mn-cs"/>
              </a:rPr>
              <a:t>$</a:t>
            </a:r>
            <a:r>
              <a:rPr lang="en" altLang="zh-CN" sz="1200" kern="1200" dirty="0" err="1">
                <a:solidFill>
                  <a:schemeClr val="tx1"/>
                </a:solidFill>
                <a:effectLst/>
                <a:latin typeface="+mn-lt"/>
                <a:ea typeface="+mn-ea"/>
                <a:cs typeface="+mn-cs"/>
              </a:rPr>
              <a:t>s_i</a:t>
            </a:r>
            <a:r>
              <a:rPr lang="en" altLang="zh-CN" sz="1200" kern="1200" dirty="0">
                <a:solidFill>
                  <a:schemeClr val="tx1"/>
                </a:solidFill>
                <a:effectLst/>
                <a:latin typeface="+mn-lt"/>
                <a:ea typeface="+mn-ea"/>
                <a:cs typeface="+mn-cs"/>
              </a:rPr>
              <a:t>$</a:t>
            </a:r>
            <a:r>
              <a:rPr lang="zh-CN" altLang="e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超过预定义的阈值</a:t>
            </a:r>
            <a:r>
              <a:rPr lang="zh-CN" altLang="en-US" dirty="0"/>
              <a:t>机器人就容易发生危险，当触发条件（∣</a:t>
            </a:r>
            <a:r>
              <a:rPr lang="en" altLang="zh-CN" dirty="0" err="1">
                <a:effectLst/>
              </a:rPr>
              <a:t>si</a:t>
            </a:r>
            <a:r>
              <a:rPr lang="en" altLang="zh-CN" dirty="0">
                <a:effectLst/>
              </a:rPr>
              <a:t>​∣&gt;</a:t>
            </a:r>
            <a:r>
              <a:rPr lang="en" altLang="zh-CN" dirty="0" err="1">
                <a:effectLst/>
              </a:rPr>
              <a:t>si</a:t>
            </a:r>
            <a:r>
              <a:rPr lang="en" altLang="zh-CN" dirty="0">
                <a:effectLst/>
              </a:rPr>
              <a:t>​</a:t>
            </a:r>
            <a:r>
              <a:rPr lang="en" altLang="zh-CN" dirty="0"/>
              <a:t>​</a:t>
            </a:r>
            <a:r>
              <a:rPr lang="zh-CN" altLang="en" dirty="0"/>
              <a:t>）</a:t>
            </a:r>
            <a:r>
              <a:rPr lang="zh-CN" altLang="en-US" dirty="0"/>
              <a:t>满足时，系统</a:t>
            </a:r>
            <a:r>
              <a:rPr lang="zh-CN" altLang="en-US" b="1" dirty="0"/>
              <a:t>不会</a:t>
            </a:r>
            <a:r>
              <a:rPr lang="zh-CN" altLang="en-US" dirty="0"/>
              <a:t>总是施加惩罚。相反，它会以一个很小的概率 </a:t>
            </a:r>
            <a:r>
              <a:rPr lang="en" altLang="zh-CN" dirty="0"/>
              <a:t>p </a:t>
            </a:r>
            <a:r>
              <a:rPr lang="zh-CN" altLang="en-US" dirty="0"/>
              <a:t>施加一个较大的惩罚 </a:t>
            </a:r>
            <a:r>
              <a:rPr lang="en" altLang="zh-CN" dirty="0" err="1">
                <a:effectLst/>
              </a:rPr>
              <a:t>wi</a:t>
            </a:r>
            <a:r>
              <a:rPr lang="en" altLang="zh-CN" dirty="0"/>
              <a:t>​ </a:t>
            </a:r>
            <a:r>
              <a:rPr lang="zh-CN" altLang="en" dirty="0"/>
              <a:t>。</a:t>
            </a:r>
            <a:r>
              <a:rPr lang="zh-CN" altLang="en-US" dirty="0"/>
              <a:t>这是通过伯努利变量 </a:t>
            </a:r>
            <a:r>
              <a:rPr lang="en" altLang="zh-CN" dirty="0">
                <a:effectLst/>
              </a:rPr>
              <a:t>Bp</a:t>
            </a:r>
            <a:r>
              <a:rPr lang="en" altLang="zh-CN" dirty="0"/>
              <a:t>​ </a:t>
            </a:r>
            <a:r>
              <a:rPr lang="zh-CN" altLang="en-US" dirty="0"/>
              <a:t>实现的 。这样设置的目的是，这种稀有的风险惩罚</a:t>
            </a:r>
            <a:r>
              <a:rPr lang="zh-CN" altLang="en-US" b="1" dirty="0"/>
              <a:t>几乎不影响（平均）预期回报</a:t>
            </a:r>
            <a:r>
              <a:rPr lang="zh-CN" altLang="en-US" dirty="0"/>
              <a:t>（</a:t>
            </a:r>
            <a:r>
              <a:rPr lang="en" altLang="zh-CN" dirty="0"/>
              <a:t>expected return</a:t>
            </a:r>
            <a:r>
              <a:rPr lang="zh-CN" altLang="en" dirty="0"/>
              <a:t>），</a:t>
            </a:r>
            <a:r>
              <a:rPr lang="zh-CN" altLang="en-US" dirty="0"/>
              <a:t>但会对**价值分布（</a:t>
            </a:r>
            <a:r>
              <a:rPr lang="en" altLang="zh-CN" dirty="0"/>
              <a:t>value distribution</a:t>
            </a:r>
            <a:r>
              <a:rPr lang="zh-CN" altLang="en" dirty="0"/>
              <a:t>）**</a:t>
            </a:r>
            <a:r>
              <a:rPr lang="zh-CN" altLang="en-US" dirty="0"/>
              <a:t>产生显著影响，特别是在“最坏情况”（</a:t>
            </a:r>
            <a:r>
              <a:rPr lang="en" altLang="zh-CN" dirty="0"/>
              <a:t>worst case</a:t>
            </a:r>
            <a:r>
              <a:rPr lang="zh-CN" altLang="en" dirty="0"/>
              <a:t>）</a:t>
            </a:r>
            <a:r>
              <a:rPr lang="zh-CN" altLang="en-US" dirty="0"/>
              <a:t>的估计上 。这使得分布强化学习（</a:t>
            </a:r>
            <a:r>
              <a:rPr lang="en" altLang="zh-CN" dirty="0"/>
              <a:t>Distributional RL</a:t>
            </a:r>
            <a:r>
              <a:rPr lang="zh-CN" altLang="en" dirty="0"/>
              <a:t>）</a:t>
            </a:r>
            <a:r>
              <a:rPr lang="zh-CN" altLang="en-US" dirty="0"/>
              <a:t>算法能够学习到这些稀有但严重的负面事件。</a:t>
            </a:r>
            <a:endParaRPr lang="en" altLang="zh-CN" dirty="0"/>
          </a:p>
        </p:txBody>
      </p:sp>
      <p:sp>
        <p:nvSpPr>
          <p:cNvPr id="4" name="Slide Number Placeholder 3">
            <a:extLst>
              <a:ext uri="{FF2B5EF4-FFF2-40B4-BE49-F238E27FC236}">
                <a16:creationId xmlns:a16="http://schemas.microsoft.com/office/drawing/2014/main" id="{2D0D1B30-0178-AEA7-4A84-8AE968AF547F}"/>
              </a:ext>
            </a:extLst>
          </p:cNvPr>
          <p:cNvSpPr>
            <a:spLocks noGrp="1"/>
          </p:cNvSpPr>
          <p:nvPr>
            <p:ph type="sldNum" sz="quarter" idx="5"/>
          </p:nvPr>
        </p:nvSpPr>
        <p:spPr/>
        <p:txBody>
          <a:bodyPr/>
          <a:lstStyle/>
          <a:p>
            <a:fld id="{5A350495-9E59-1147-A9C9-21D5DB2A3608}" type="slidenum">
              <a:rPr kumimoji="1" lang="zh-CN" altLang="en-US" smtClean="0"/>
              <a:t>34</a:t>
            </a:fld>
            <a:endParaRPr kumimoji="1" lang="zh-CN" altLang="en-US"/>
          </a:p>
        </p:txBody>
      </p:sp>
    </p:spTree>
    <p:extLst>
      <p:ext uri="{BB962C8B-B14F-4D97-AF65-F5344CB8AC3E}">
        <p14:creationId xmlns:p14="http://schemas.microsoft.com/office/powerpoint/2010/main" val="863058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D623F-D4DB-22D3-E4B6-9929B22FA3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2407F-A7FB-2490-7BED-F760C25E50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36F9E-675C-770E-3699-3D76189421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p:txBody>
      </p:sp>
      <p:sp>
        <p:nvSpPr>
          <p:cNvPr id="4" name="Slide Number Placeholder 3">
            <a:extLst>
              <a:ext uri="{FF2B5EF4-FFF2-40B4-BE49-F238E27FC236}">
                <a16:creationId xmlns:a16="http://schemas.microsoft.com/office/drawing/2014/main" id="{E4D641EE-ACED-6A13-F6C5-6D173BF9E012}"/>
              </a:ext>
            </a:extLst>
          </p:cNvPr>
          <p:cNvSpPr>
            <a:spLocks noGrp="1"/>
          </p:cNvSpPr>
          <p:nvPr>
            <p:ph type="sldNum" sz="quarter" idx="5"/>
          </p:nvPr>
        </p:nvSpPr>
        <p:spPr/>
        <p:txBody>
          <a:bodyPr/>
          <a:lstStyle/>
          <a:p>
            <a:fld id="{5A350495-9E59-1147-A9C9-21D5DB2A3608}" type="slidenum">
              <a:rPr kumimoji="1" lang="zh-CN" altLang="en-US" smtClean="0"/>
              <a:t>35</a:t>
            </a:fld>
            <a:endParaRPr kumimoji="1" lang="zh-CN" altLang="en-US"/>
          </a:p>
        </p:txBody>
      </p:sp>
    </p:spTree>
    <p:extLst>
      <p:ext uri="{BB962C8B-B14F-4D97-AF65-F5344CB8AC3E}">
        <p14:creationId xmlns:p14="http://schemas.microsoft.com/office/powerpoint/2010/main" val="1330377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248FF-7338-963A-EDD7-455185123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D512C-EB53-C934-8739-6A664F19AA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F172C-32A5-675B-356B-E443ED54E3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p:txBody>
      </p:sp>
      <p:sp>
        <p:nvSpPr>
          <p:cNvPr id="4" name="Slide Number Placeholder 3">
            <a:extLst>
              <a:ext uri="{FF2B5EF4-FFF2-40B4-BE49-F238E27FC236}">
                <a16:creationId xmlns:a16="http://schemas.microsoft.com/office/drawing/2014/main" id="{2216D6E3-8611-F006-DAED-3459C96FF8DC}"/>
              </a:ext>
            </a:extLst>
          </p:cNvPr>
          <p:cNvSpPr>
            <a:spLocks noGrp="1"/>
          </p:cNvSpPr>
          <p:nvPr>
            <p:ph type="sldNum" sz="quarter" idx="5"/>
          </p:nvPr>
        </p:nvSpPr>
        <p:spPr/>
        <p:txBody>
          <a:bodyPr/>
          <a:lstStyle/>
          <a:p>
            <a:fld id="{5A350495-9E59-1147-A9C9-21D5DB2A3608}" type="slidenum">
              <a:rPr kumimoji="1" lang="zh-CN" altLang="en-US" smtClean="0"/>
              <a:t>36</a:t>
            </a:fld>
            <a:endParaRPr kumimoji="1" lang="zh-CN" altLang="en-US"/>
          </a:p>
        </p:txBody>
      </p:sp>
    </p:spTree>
    <p:extLst>
      <p:ext uri="{BB962C8B-B14F-4D97-AF65-F5344CB8AC3E}">
        <p14:creationId xmlns:p14="http://schemas.microsoft.com/office/powerpoint/2010/main" val="1279650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BEDF0-A31B-D2BD-DCA0-E11BE1E0DB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28E6C-6732-2733-8423-7B42B39035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E0C565-D8B1-776D-593D-4A76650E012C}"/>
              </a:ext>
            </a:extLst>
          </p:cNvPr>
          <p:cNvSpPr>
            <a:spLocks noGrp="1"/>
          </p:cNvSpPr>
          <p:nvPr>
            <p:ph type="body" idx="1"/>
          </p:nvPr>
        </p:nvSpPr>
        <p:spPr/>
        <p:txBody>
          <a:bodyPr/>
          <a:lstStyle/>
          <a:p>
            <a:r>
              <a:rPr lang="zh-CN" altLang="en-US" b="1" dirty="0"/>
              <a:t>左图 </a:t>
            </a:r>
            <a:r>
              <a:rPr lang="en-US" altLang="zh-CN" b="1" dirty="0"/>
              <a:t>(</a:t>
            </a:r>
            <a:r>
              <a:rPr lang="en" altLang="zh-CN" b="1" dirty="0"/>
              <a:t>Return)</a:t>
            </a:r>
            <a:r>
              <a:rPr lang="zh-CN" altLang="en" dirty="0"/>
              <a:t>：</a:t>
            </a:r>
            <a:r>
              <a:rPr lang="zh-CN" altLang="en-US" dirty="0"/>
              <a:t>无折扣回报。越高越好。</a:t>
            </a:r>
          </a:p>
          <a:p>
            <a:r>
              <a:rPr lang="zh-CN" altLang="en-US" b="1" dirty="0"/>
              <a:t>中图 </a:t>
            </a:r>
            <a:r>
              <a:rPr lang="en-US" altLang="zh-CN" b="1" dirty="0"/>
              <a:t>(</a:t>
            </a:r>
            <a:r>
              <a:rPr lang="en" altLang="zh-CN" b="1" dirty="0"/>
              <a:t>Early Termination %)</a:t>
            </a:r>
            <a:r>
              <a:rPr lang="zh-CN" altLang="en" dirty="0"/>
              <a:t>：</a:t>
            </a:r>
            <a:r>
              <a:rPr lang="zh-CN" altLang="en-US" dirty="0"/>
              <a:t>提前终止率（即机器人摔倒或失败的百分比）。</a:t>
            </a:r>
            <a:r>
              <a:rPr lang="zh-CN" altLang="en-US" b="1" dirty="0"/>
              <a:t>越低越好</a:t>
            </a:r>
            <a:r>
              <a:rPr lang="zh-CN" altLang="en-US" dirty="0"/>
              <a:t>（代表越安全）。</a:t>
            </a:r>
          </a:p>
          <a:p>
            <a:r>
              <a:rPr lang="zh-CN" altLang="en-US" b="1" dirty="0"/>
              <a:t>右图 </a:t>
            </a:r>
            <a:r>
              <a:rPr lang="en-US" altLang="zh-CN" b="1" dirty="0"/>
              <a:t>(</a:t>
            </a:r>
            <a:r>
              <a:rPr lang="en" altLang="zh-CN" b="1" dirty="0"/>
              <a:t>Linear Velocity Error)</a:t>
            </a:r>
            <a:r>
              <a:rPr lang="zh-CN" altLang="en" dirty="0"/>
              <a:t>：</a:t>
            </a:r>
            <a:r>
              <a:rPr lang="zh-CN" altLang="en-US" dirty="0"/>
              <a:t>速度跟踪误差。</a:t>
            </a:r>
            <a:r>
              <a:rPr lang="zh-CN" altLang="en-US" b="1" dirty="0"/>
              <a:t>越低越好</a:t>
            </a:r>
            <a:r>
              <a:rPr lang="zh-CN" altLang="en-US" dirty="0"/>
              <a:t>（代表任务完成得越好）。</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zh-CN" dirty="0"/>
              <a:t>DPPO-Wang </a:t>
            </a:r>
            <a:r>
              <a:rPr lang="zh-CN" altLang="en-US" dirty="0"/>
              <a:t>在被设为“规避”时，它会</a:t>
            </a:r>
            <a:r>
              <a:rPr lang="zh-CN" altLang="en-US" b="1" dirty="0"/>
              <a:t>牺牲任务性能</a:t>
            </a:r>
            <a:r>
              <a:rPr lang="zh-CN" altLang="en-US" dirty="0"/>
              <a:t>（速度跟踪更差），来换取</a:t>
            </a:r>
            <a:r>
              <a:rPr lang="zh-CN" altLang="en-US" b="1" dirty="0"/>
              <a:t>更高的安全性</a:t>
            </a:r>
            <a:r>
              <a:rPr lang="zh-CN" altLang="en-US" dirty="0"/>
              <a:t>（更少摔倒）。</a:t>
            </a:r>
            <a:endParaRPr lang="en" altLang="zh-CN" dirty="0"/>
          </a:p>
        </p:txBody>
      </p:sp>
      <p:sp>
        <p:nvSpPr>
          <p:cNvPr id="4" name="Slide Number Placeholder 3">
            <a:extLst>
              <a:ext uri="{FF2B5EF4-FFF2-40B4-BE49-F238E27FC236}">
                <a16:creationId xmlns:a16="http://schemas.microsoft.com/office/drawing/2014/main" id="{C7BC1908-C528-5A58-045B-9CD962BE3F84}"/>
              </a:ext>
            </a:extLst>
          </p:cNvPr>
          <p:cNvSpPr>
            <a:spLocks noGrp="1"/>
          </p:cNvSpPr>
          <p:nvPr>
            <p:ph type="sldNum" sz="quarter" idx="5"/>
          </p:nvPr>
        </p:nvSpPr>
        <p:spPr/>
        <p:txBody>
          <a:bodyPr/>
          <a:lstStyle/>
          <a:p>
            <a:fld id="{5A350495-9E59-1147-A9C9-21D5DB2A3608}" type="slidenum">
              <a:rPr kumimoji="1" lang="zh-CN" altLang="en-US" smtClean="0"/>
              <a:t>37</a:t>
            </a:fld>
            <a:endParaRPr kumimoji="1" lang="zh-CN" altLang="en-US"/>
          </a:p>
        </p:txBody>
      </p:sp>
    </p:spTree>
    <p:extLst>
      <p:ext uri="{BB962C8B-B14F-4D97-AF65-F5344CB8AC3E}">
        <p14:creationId xmlns:p14="http://schemas.microsoft.com/office/powerpoint/2010/main" val="12439165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2F305-1962-9DD8-9043-2F071A4FE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4F895-2E04-DF05-C92A-CAF88C8F9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A19980-AA6B-2F64-8F24-623929231C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第一个</a:t>
            </a:r>
            <a:r>
              <a:rPr lang="en-US" altLang="zh-CN" dirty="0"/>
              <a:t>column</a:t>
            </a:r>
            <a:r>
              <a:rPr lang="zh-CN" altLang="en-US" dirty="0"/>
              <a:t>看来：</a:t>
            </a:r>
            <a:r>
              <a:rPr lang="zh-CN" altLang="en" dirty="0"/>
              <a:t>搏一搏</a:t>
            </a:r>
            <a:r>
              <a:rPr lang="zh-CN" altLang="en-US" dirty="0"/>
              <a:t>有一线生机。</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在导航中，可能是比较有风险的</a:t>
            </a:r>
            <a:r>
              <a:rPr lang="en-US" altLang="zh-CN" dirty="0"/>
              <a:t>state</a:t>
            </a:r>
            <a:r>
              <a:rPr lang="zh-CN" altLang="en-US" dirty="0"/>
              <a:t>会需要，此时需要考虑的是搏一搏还是采取保守的（这里该工作的搏一搏与否是人工指定的）</a:t>
            </a:r>
            <a:endParaRPr lang="en" altLang="zh-CN" dirty="0"/>
          </a:p>
        </p:txBody>
      </p:sp>
      <p:sp>
        <p:nvSpPr>
          <p:cNvPr id="4" name="Slide Number Placeholder 3">
            <a:extLst>
              <a:ext uri="{FF2B5EF4-FFF2-40B4-BE49-F238E27FC236}">
                <a16:creationId xmlns:a16="http://schemas.microsoft.com/office/drawing/2014/main" id="{C0C95BFF-20C5-2BD1-FA6F-7EF399CEDA26}"/>
              </a:ext>
            </a:extLst>
          </p:cNvPr>
          <p:cNvSpPr>
            <a:spLocks noGrp="1"/>
          </p:cNvSpPr>
          <p:nvPr>
            <p:ph type="sldNum" sz="quarter" idx="5"/>
          </p:nvPr>
        </p:nvSpPr>
        <p:spPr/>
        <p:txBody>
          <a:bodyPr/>
          <a:lstStyle/>
          <a:p>
            <a:fld id="{5A350495-9E59-1147-A9C9-21D5DB2A3608}" type="slidenum">
              <a:rPr kumimoji="1" lang="zh-CN" altLang="en-US" smtClean="0"/>
              <a:t>38</a:t>
            </a:fld>
            <a:endParaRPr kumimoji="1" lang="zh-CN" altLang="en-US"/>
          </a:p>
        </p:txBody>
      </p:sp>
    </p:spTree>
    <p:extLst>
      <p:ext uri="{BB962C8B-B14F-4D97-AF65-F5344CB8AC3E}">
        <p14:creationId xmlns:p14="http://schemas.microsoft.com/office/powerpoint/2010/main" val="2010387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C0DA4-847F-F6EC-2E89-A2B3B8229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82D98-12B0-4AE8-05DB-EEE973B496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E2590-9A82-229A-1689-FBB5864E8A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p:txBody>
      </p:sp>
      <p:sp>
        <p:nvSpPr>
          <p:cNvPr id="4" name="Slide Number Placeholder 3">
            <a:extLst>
              <a:ext uri="{FF2B5EF4-FFF2-40B4-BE49-F238E27FC236}">
                <a16:creationId xmlns:a16="http://schemas.microsoft.com/office/drawing/2014/main" id="{40C13486-749E-36DB-51D2-4AC661241ADD}"/>
              </a:ext>
            </a:extLst>
          </p:cNvPr>
          <p:cNvSpPr>
            <a:spLocks noGrp="1"/>
          </p:cNvSpPr>
          <p:nvPr>
            <p:ph type="sldNum" sz="quarter" idx="5"/>
          </p:nvPr>
        </p:nvSpPr>
        <p:spPr/>
        <p:txBody>
          <a:bodyPr/>
          <a:lstStyle/>
          <a:p>
            <a:fld id="{5A350495-9E59-1147-A9C9-21D5DB2A3608}" type="slidenum">
              <a:rPr kumimoji="1" lang="zh-CN" altLang="en-US" smtClean="0"/>
              <a:t>39</a:t>
            </a:fld>
            <a:endParaRPr kumimoji="1" lang="zh-CN" altLang="en-US"/>
          </a:p>
        </p:txBody>
      </p:sp>
    </p:spTree>
    <p:extLst>
      <p:ext uri="{BB962C8B-B14F-4D97-AF65-F5344CB8AC3E}">
        <p14:creationId xmlns:p14="http://schemas.microsoft.com/office/powerpoint/2010/main" val="234284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4B9A3-FDD9-8B82-44B3-ADB35D90D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1695ED-A535-C947-DDE3-2EDB77BA7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964F2-32B0-4901-AA61-96A4592449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DB6B47-9250-5986-1EE1-9F97A86886EE}"/>
              </a:ext>
            </a:extLst>
          </p:cNvPr>
          <p:cNvSpPr>
            <a:spLocks noGrp="1"/>
          </p:cNvSpPr>
          <p:nvPr>
            <p:ph type="sldNum" sz="quarter" idx="5"/>
          </p:nvPr>
        </p:nvSpPr>
        <p:spPr/>
        <p:txBody>
          <a:bodyPr/>
          <a:lstStyle/>
          <a:p>
            <a:fld id="{5A350495-9E59-1147-A9C9-21D5DB2A3608}" type="slidenum">
              <a:rPr kumimoji="1" lang="zh-CN" altLang="en-US" smtClean="0"/>
              <a:t>4</a:t>
            </a:fld>
            <a:endParaRPr kumimoji="1" lang="zh-CN" altLang="en-US"/>
          </a:p>
        </p:txBody>
      </p:sp>
    </p:spTree>
    <p:extLst>
      <p:ext uri="{BB962C8B-B14F-4D97-AF65-F5344CB8AC3E}">
        <p14:creationId xmlns:p14="http://schemas.microsoft.com/office/powerpoint/2010/main" val="233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AB4EB-F59E-847E-F5CB-E2804B9C1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EAD8A-58DB-F8A9-77F0-E9E5A5E21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D8147-F9C8-1906-8B46-D86C9EA6AF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p:txBody>
      </p:sp>
      <p:sp>
        <p:nvSpPr>
          <p:cNvPr id="4" name="Slide Number Placeholder 3">
            <a:extLst>
              <a:ext uri="{FF2B5EF4-FFF2-40B4-BE49-F238E27FC236}">
                <a16:creationId xmlns:a16="http://schemas.microsoft.com/office/drawing/2014/main" id="{9E39B145-D6FF-718D-0D80-EECB583B4357}"/>
              </a:ext>
            </a:extLst>
          </p:cNvPr>
          <p:cNvSpPr>
            <a:spLocks noGrp="1"/>
          </p:cNvSpPr>
          <p:nvPr>
            <p:ph type="sldNum" sz="quarter" idx="5"/>
          </p:nvPr>
        </p:nvSpPr>
        <p:spPr/>
        <p:txBody>
          <a:bodyPr/>
          <a:lstStyle/>
          <a:p>
            <a:fld id="{5A350495-9E59-1147-A9C9-21D5DB2A3608}" type="slidenum">
              <a:rPr kumimoji="1" lang="zh-CN" altLang="en-US" smtClean="0"/>
              <a:t>40</a:t>
            </a:fld>
            <a:endParaRPr kumimoji="1" lang="zh-CN" altLang="en-US"/>
          </a:p>
        </p:txBody>
      </p:sp>
    </p:spTree>
    <p:extLst>
      <p:ext uri="{BB962C8B-B14F-4D97-AF65-F5344CB8AC3E}">
        <p14:creationId xmlns:p14="http://schemas.microsoft.com/office/powerpoint/2010/main" val="3432449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D0685-7316-69FF-763A-2C3FA6404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73B9C-614F-5537-20D1-2A2F140D0F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D756C-F388-E697-5369-6FC48B7767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zh-CN" dirty="0"/>
          </a:p>
        </p:txBody>
      </p:sp>
      <p:sp>
        <p:nvSpPr>
          <p:cNvPr id="4" name="Slide Number Placeholder 3">
            <a:extLst>
              <a:ext uri="{FF2B5EF4-FFF2-40B4-BE49-F238E27FC236}">
                <a16:creationId xmlns:a16="http://schemas.microsoft.com/office/drawing/2014/main" id="{D51C6F2A-719F-9C81-2B7E-61F4C25DBD96}"/>
              </a:ext>
            </a:extLst>
          </p:cNvPr>
          <p:cNvSpPr>
            <a:spLocks noGrp="1"/>
          </p:cNvSpPr>
          <p:nvPr>
            <p:ph type="sldNum" sz="quarter" idx="5"/>
          </p:nvPr>
        </p:nvSpPr>
        <p:spPr/>
        <p:txBody>
          <a:bodyPr/>
          <a:lstStyle/>
          <a:p>
            <a:fld id="{5A350495-9E59-1147-A9C9-21D5DB2A3608}" type="slidenum">
              <a:rPr kumimoji="1" lang="zh-CN" altLang="en-US" smtClean="0"/>
              <a:t>41</a:t>
            </a:fld>
            <a:endParaRPr kumimoji="1" lang="zh-CN" altLang="en-US"/>
          </a:p>
        </p:txBody>
      </p:sp>
    </p:spTree>
    <p:extLst>
      <p:ext uri="{BB962C8B-B14F-4D97-AF65-F5344CB8AC3E}">
        <p14:creationId xmlns:p14="http://schemas.microsoft.com/office/powerpoint/2010/main" val="1300906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6BE8C-11A9-9BDE-C02C-08EA8C69A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AA0BE-B8BB-E8F5-BF3C-B8FAA6103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D910F-9049-DB12-0A50-AE08DA7E0C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a:t>
            </a:r>
            <a:r>
              <a:rPr lang="zh-CN" altLang="en-US" dirty="0"/>
              <a:t>‘</a:t>
            </a:r>
            <a:r>
              <a:rPr lang="en-US" altLang="zh-CN" dirty="0"/>
              <a:t>s more, so far distributional RL can also be used for </a:t>
            </a:r>
            <a:r>
              <a:rPr lang="en-US" altLang="zh-CN" sz="1200" b="0" kern="1200" dirty="0">
                <a:solidFill>
                  <a:srgbClr val="AC6C1B"/>
                </a:solidFill>
                <a:latin typeface="+mj-ea"/>
                <a:ea typeface="+mn-ea"/>
                <a:cs typeface="+mn-cs"/>
                <a:sym typeface="+mn-ea"/>
              </a:rPr>
              <a:t>LLM Post-Training. </a:t>
            </a:r>
            <a:r>
              <a:rPr lang="en-US" altLang="zh-CN" dirty="0"/>
              <a:t>In</a:t>
            </a:r>
            <a:r>
              <a:rPr lang="zh-CN" altLang="en-US" dirty="0"/>
              <a:t> </a:t>
            </a:r>
            <a:r>
              <a:rPr lang="en-US" altLang="zh-CN" dirty="0"/>
              <a:t>0/1</a:t>
            </a:r>
            <a:r>
              <a:rPr lang="zh-CN" altLang="en-US" dirty="0"/>
              <a:t> </a:t>
            </a:r>
            <a:r>
              <a:rPr lang="en-US" altLang="zh-CN" dirty="0"/>
              <a:t>reward, return in </a:t>
            </a:r>
            <a:r>
              <a:rPr lang="en-US" altLang="zh-CN" dirty="0" err="1"/>
              <a:t>distRL</a:t>
            </a:r>
            <a:r>
              <a:rPr lang="en-US" altLang="zh-CN" dirty="0"/>
              <a:t> means the probability of success.</a:t>
            </a:r>
            <a:endParaRPr lang="en-US" altLang="zh-CN" sz="1200" b="0" kern="1200" dirty="0">
              <a:solidFill>
                <a:srgbClr val="AC6C1B"/>
              </a:solidFill>
              <a:latin typeface="+mj-ea"/>
              <a:ea typeface="+mn-ea"/>
              <a:cs typeface="+mn-cs"/>
              <a:sym typeface="+mn-ea"/>
            </a:endParaRPr>
          </a:p>
          <a:p>
            <a:r>
              <a:rPr lang="en" altLang="zh-CN" sz="1200" kern="1200" dirty="0">
                <a:solidFill>
                  <a:schemeClr val="tx1"/>
                </a:solidFill>
                <a:effectLst/>
                <a:latin typeface="+mn-lt"/>
                <a:ea typeface="+mn-ea"/>
                <a:cs typeface="+mn-cs"/>
              </a:rPr>
              <a:t>"Reward-to-go distribution," displays a Probability Mass Function (PMF) for the future (reward-to-go)</a:t>
            </a:r>
            <a:r>
              <a:rPr lang="en" altLang="zh-CN" dirty="0"/>
              <a:t>. </a:t>
            </a:r>
            <a:r>
              <a:rPr lang="en" altLang="zh-CN" sz="1200" kern="1200" dirty="0">
                <a:solidFill>
                  <a:schemeClr val="tx1"/>
                </a:solidFill>
                <a:effectLst/>
                <a:latin typeface="+mn-lt"/>
                <a:ea typeface="+mn-ea"/>
                <a:cs typeface="+mn-cs"/>
              </a:rPr>
              <a:t>It contrasts the outcomes of taking two different actions, y_1 and y_2, from a given state x</a:t>
            </a:r>
            <a:r>
              <a:rPr lang="en" altLang="zh-CN" dirty="0"/>
              <a:t>.</a:t>
            </a:r>
          </a:p>
          <a:p>
            <a:r>
              <a:rPr lang="en" altLang="zh-CN" dirty="0"/>
              <a:t>The Middle Panel illustrates the two-step process of how the learned distribution is used to guide the final policy.</a:t>
            </a:r>
          </a:p>
          <a:p>
            <a:r>
              <a:rPr lang="en" altLang="zh-CN" dirty="0"/>
              <a:t>The Right Panel "Representative Results," demonstrates the practical success of this mechanism on the GSM8K math reasoning dataset, comparing Q# against baseline.</a:t>
            </a:r>
          </a:p>
        </p:txBody>
      </p:sp>
      <p:sp>
        <p:nvSpPr>
          <p:cNvPr id="4" name="Slide Number Placeholder 3">
            <a:extLst>
              <a:ext uri="{FF2B5EF4-FFF2-40B4-BE49-F238E27FC236}">
                <a16:creationId xmlns:a16="http://schemas.microsoft.com/office/drawing/2014/main" id="{BB192778-7767-86DA-D56C-59C3DE40DA10}"/>
              </a:ext>
            </a:extLst>
          </p:cNvPr>
          <p:cNvSpPr>
            <a:spLocks noGrp="1"/>
          </p:cNvSpPr>
          <p:nvPr>
            <p:ph type="sldNum" sz="quarter" idx="5"/>
          </p:nvPr>
        </p:nvSpPr>
        <p:spPr/>
        <p:txBody>
          <a:bodyPr/>
          <a:lstStyle/>
          <a:p>
            <a:fld id="{5A350495-9E59-1147-A9C9-21D5DB2A3608}" type="slidenum">
              <a:rPr kumimoji="1" lang="zh-CN" altLang="en-US" smtClean="0"/>
              <a:t>42</a:t>
            </a:fld>
            <a:endParaRPr kumimoji="1" lang="zh-CN" altLang="en-US"/>
          </a:p>
        </p:txBody>
      </p:sp>
    </p:spTree>
    <p:extLst>
      <p:ext uri="{BB962C8B-B14F-4D97-AF65-F5344CB8AC3E}">
        <p14:creationId xmlns:p14="http://schemas.microsoft.com/office/powerpoint/2010/main" val="2835865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9C572-69BC-4866-4CE1-50065903F4C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DCD6B80-0A83-437E-1ADC-698F5F624CFE}"/>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6C7EE217-308D-A8FA-3EFD-87FC5E6B1F61}"/>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670716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3E434-C027-A853-8D8E-D7B374B3B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81EAA-575D-BDC9-88B5-8CB766B1A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DF7858-BB1B-6D53-287C-E4584384E3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33BB7B-5466-1648-B1BE-B3375B128391}"/>
              </a:ext>
            </a:extLst>
          </p:cNvPr>
          <p:cNvSpPr>
            <a:spLocks noGrp="1"/>
          </p:cNvSpPr>
          <p:nvPr>
            <p:ph type="sldNum" sz="quarter" idx="5"/>
          </p:nvPr>
        </p:nvSpPr>
        <p:spPr/>
        <p:txBody>
          <a:bodyPr/>
          <a:lstStyle/>
          <a:p>
            <a:fld id="{5A350495-9E59-1147-A9C9-21D5DB2A3608}" type="slidenum">
              <a:rPr kumimoji="1" lang="zh-CN" altLang="en-US" smtClean="0"/>
              <a:t>5</a:t>
            </a:fld>
            <a:endParaRPr kumimoji="1" lang="zh-CN" altLang="en-US"/>
          </a:p>
        </p:txBody>
      </p:sp>
    </p:spTree>
    <p:extLst>
      <p:ext uri="{BB962C8B-B14F-4D97-AF65-F5344CB8AC3E}">
        <p14:creationId xmlns:p14="http://schemas.microsoft.com/office/powerpoint/2010/main" val="2185434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7A19-7ED6-EAB3-F651-6B785E754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C4148-E389-62D8-F618-795B92D22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6B27E-E849-1B29-6855-5632438A83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9BD511-F3C6-7BD8-8F0D-38775AFA7FC2}"/>
              </a:ext>
            </a:extLst>
          </p:cNvPr>
          <p:cNvSpPr>
            <a:spLocks noGrp="1"/>
          </p:cNvSpPr>
          <p:nvPr>
            <p:ph type="sldNum" sz="quarter" idx="5"/>
          </p:nvPr>
        </p:nvSpPr>
        <p:spPr/>
        <p:txBody>
          <a:bodyPr/>
          <a:lstStyle/>
          <a:p>
            <a:fld id="{5A350495-9E59-1147-A9C9-21D5DB2A3608}" type="slidenum">
              <a:rPr kumimoji="1" lang="zh-CN" altLang="en-US" smtClean="0"/>
              <a:t>6</a:t>
            </a:fld>
            <a:endParaRPr kumimoji="1" lang="zh-CN" altLang="en-US"/>
          </a:p>
        </p:txBody>
      </p:sp>
    </p:spTree>
    <p:extLst>
      <p:ext uri="{BB962C8B-B14F-4D97-AF65-F5344CB8AC3E}">
        <p14:creationId xmlns:p14="http://schemas.microsoft.com/office/powerpoint/2010/main" val="2098741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zh-CN" altLang="en-US" dirty="0"/>
                  <a:t>假设我们的网络使用</a:t>
                </a:r>
                <a:r>
                  <a:rPr lang="en-US" altLang="zh-CN" dirty="0"/>
                  <a:t>3</a:t>
                </a:r>
                <a:r>
                  <a:rPr lang="zh-CN" altLang="en-US" dirty="0"/>
                  <a:t>个固定的原子来表示分布，位置分别是 </a:t>
                </a:r>
                <a:r>
                  <a:rPr lang="en-US" altLang="zh-CN" b="1" dirty="0"/>
                  <a:t>{8, 10, 12}</a:t>
                </a:r>
                <a:r>
                  <a:rPr lang="zh-CN" altLang="en-US" dirty="0"/>
                  <a:t>。假设我们从下一状态的分布中取出一个原子，其位置在 </a:t>
                </a:r>
                <a:r>
                  <a:rPr lang="en" altLang="zh-CN" dirty="0" err="1">
                    <a:effectLst/>
                  </a:rPr>
                  <a:t>zj</a:t>
                </a:r>
                <a:r>
                  <a:rPr lang="en" altLang="zh-CN" dirty="0"/>
                  <a:t>​=10</a:t>
                </a:r>
                <a:r>
                  <a:rPr lang="zh-CN" altLang="en" dirty="0"/>
                  <a:t>，</a:t>
                </a:r>
                <a:r>
                  <a:rPr lang="en-US" altLang="zh-CN" dirty="0"/>
                  <a:t>NN</a:t>
                </a:r>
                <a:r>
                  <a:rPr lang="zh-CN" altLang="en-US" dirty="0"/>
                  <a:t>输出的概率为 </a:t>
                </a:r>
                <a:r>
                  <a:rPr lang="en" altLang="zh-CN" dirty="0" err="1"/>
                  <a:t>p</a:t>
                </a:r>
                <a:r>
                  <a:rPr lang="en" altLang="zh-CN" dirty="0" err="1">
                    <a:effectLst/>
                  </a:rPr>
                  <a:t>j</a:t>
                </a:r>
                <a:r>
                  <a:rPr lang="en" altLang="zh-CN" dirty="0"/>
                  <a:t>​=0.5</a:t>
                </a:r>
                <a:r>
                  <a:rPr lang="zh-CN" altLang="en" dirty="0"/>
                  <a:t>。</a:t>
                </a:r>
                <a:r>
                  <a:rPr lang="zh-CN" altLang="en-US" dirty="0"/>
                  <a:t>经过贝尔曼更新后，目标原子的新位置是： </a:t>
                </a:r>
                <a:r>
                  <a:rPr lang="en" altLang="zh-CN" dirty="0" err="1">
                    <a:effectLst/>
                  </a:rPr>
                  <a:t>z^j</a:t>
                </a:r>
                <a:r>
                  <a:rPr lang="en" altLang="zh-CN" dirty="0"/>
                  <a:t>​=</a:t>
                </a:r>
                <a:r>
                  <a:rPr lang="en" altLang="zh-CN" dirty="0">
                    <a:effectLst/>
                  </a:rPr>
                  <a:t>r</a:t>
                </a:r>
                <a:r>
                  <a:rPr lang="en" altLang="zh-CN" dirty="0"/>
                  <a:t>+</a:t>
                </a:r>
                <a:r>
                  <a:rPr lang="el-GR" altLang="zh-CN" dirty="0">
                    <a:effectLst/>
                  </a:rPr>
                  <a:t>γ</a:t>
                </a:r>
                <a:r>
                  <a:rPr lang="en" altLang="zh-CN" dirty="0" err="1">
                    <a:effectLst/>
                  </a:rPr>
                  <a:t>zj</a:t>
                </a:r>
                <a:r>
                  <a:rPr lang="en" altLang="zh-CN" dirty="0"/>
                  <a:t>​=1+0.9×10=10.8</a:t>
                </a:r>
                <a:r>
                  <a:rPr lang="zh-CN" altLang="en-US" dirty="0"/>
                  <a:t>。我们将这个目标原子携带的 </a:t>
                </a:r>
                <a:r>
                  <a:rPr lang="en-US" altLang="zh-CN" dirty="0"/>
                  <a:t>0.5 </a:t>
                </a:r>
                <a:r>
                  <a:rPr lang="zh-CN" altLang="en-US" dirty="0"/>
                  <a:t>的概率，按距离比例分配给</a:t>
                </a:r>
                <a:r>
                  <a:rPr lang="en-US" altLang="zh-CN" dirty="0"/>
                  <a:t>10</a:t>
                </a:r>
                <a:r>
                  <a:rPr lang="zh-CN" altLang="en-US" dirty="0"/>
                  <a:t>和</a:t>
                </a:r>
                <a:r>
                  <a:rPr lang="en-US" altLang="zh-CN" dirty="0"/>
                  <a:t>12</a:t>
                </a:r>
                <a:r>
                  <a:rPr lang="zh-CN" altLang="en-US" dirty="0"/>
                  <a:t>。</a:t>
                </a:r>
                <a:endParaRPr lang="en-US" dirty="0"/>
              </a:p>
            </p:txBody>
          </p:sp>
        </mc:Choice>
        <mc:Fallback xmlns="">
          <p:sp>
            <p:nvSpPr>
              <p:cNvPr id="3" name="Notes Placeholder 2"/>
              <p:cNvSpPr>
                <a:spLocks noRot="1" noChangeAspect="1" noMove="1" noResize="1" noEditPoints="1" noAdjustHandles="1" noChangeArrowheads="1" noChangeShapeType="1" noTextEdit="1"/>
              </p:cNvSpPr>
              <p:nvPr>
                <p:ph type="body" idx="1"/>
              </p:nvPr>
            </p:nvSpPr>
            <p:spPr>
              <a:blipFill rotWithShape="1">
                <a:blip r:embed="rId3"/>
                <a:stretch>
                  <a:fillRect t="-8" b="8"/>
                </a:stretch>
              </a:blipFill>
            </p:spPr>
            <p:txBody>
              <a:bodyPr/>
              <a:lstStyle/>
              <a:p>
                <a:r>
                  <a:rPr lang="zh-CN" altLang="en-US">
                    <a:noFill/>
                  </a:rPr>
                  <a:t> </a:t>
                </a:r>
              </a:p>
            </p:txBody>
          </p:sp>
        </mc:Fallback>
      </mc:AlternateContent>
      <p:sp>
        <p:nvSpPr>
          <p:cNvPr id="4" name="Slide Number Placeholder 3"/>
          <p:cNvSpPr>
            <a:spLocks noGrp="1"/>
          </p:cNvSpPr>
          <p:nvPr>
            <p:ph type="sldNum" sz="quarter" idx="5"/>
          </p:nvPr>
        </p:nvSpPr>
        <p:spPr/>
        <p:txBody>
          <a:bodyPr/>
          <a:lstStyle/>
          <a:p>
            <a:fld id="{5A350495-9E59-1147-A9C9-21D5DB2A3608}" type="slidenum">
              <a:rPr kumimoji="1" lang="zh-CN" altLang="en-US" smtClean="0"/>
              <a:t>7</a:t>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0F626-8B20-74A4-A6FD-6CA7DEC302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E693E-8157-DACF-6621-946D622AD365}"/>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98301142-4A86-A438-C3CB-187362A4D14C}"/>
                  </a:ext>
                </a:extLst>
              </p:cNvPr>
              <p:cNvSpPr>
                <a:spLocks noGrp="1"/>
              </p:cNvSpPr>
              <p:nvPr>
                <p:ph type="body" idx="1"/>
              </p:nvPr>
            </p:nvSpPr>
            <p:spPr/>
            <p:txBody>
              <a:bodyPr/>
              <a:lstStyle/>
              <a:p>
                <a:r>
                  <a:rPr lang="zh-CN" altLang="en-US" dirty="0"/>
                  <a:t>假设我们的网络使用</a:t>
                </a:r>
                <a:r>
                  <a:rPr lang="en-US" altLang="zh-CN" dirty="0"/>
                  <a:t>3</a:t>
                </a:r>
                <a:r>
                  <a:rPr lang="zh-CN" altLang="en-US" dirty="0"/>
                  <a:t>个固定的原子来表示分布，位置分别是 </a:t>
                </a:r>
                <a:r>
                  <a:rPr lang="en-US" altLang="zh-CN" b="1" dirty="0"/>
                  <a:t>{8, 10, 12}</a:t>
                </a:r>
                <a:r>
                  <a:rPr lang="zh-CN" altLang="en-US" dirty="0"/>
                  <a:t>。假设我们从下一状态的分布中取出一个原子，其位置在 </a:t>
                </a:r>
                <a:r>
                  <a:rPr lang="en" altLang="zh-CN" dirty="0" err="1">
                    <a:effectLst/>
                  </a:rPr>
                  <a:t>zj</a:t>
                </a:r>
                <a:r>
                  <a:rPr lang="en" altLang="zh-CN" dirty="0"/>
                  <a:t>​=10</a:t>
                </a:r>
                <a:r>
                  <a:rPr lang="zh-CN" altLang="en" dirty="0"/>
                  <a:t>，</a:t>
                </a:r>
                <a:r>
                  <a:rPr lang="en-US" altLang="zh-CN" dirty="0"/>
                  <a:t>NN</a:t>
                </a:r>
                <a:r>
                  <a:rPr lang="zh-CN" altLang="en-US" dirty="0"/>
                  <a:t>输出的概率为 </a:t>
                </a:r>
                <a:r>
                  <a:rPr lang="en" altLang="zh-CN" dirty="0" err="1"/>
                  <a:t>p</a:t>
                </a:r>
                <a:r>
                  <a:rPr lang="en" altLang="zh-CN" dirty="0" err="1">
                    <a:effectLst/>
                  </a:rPr>
                  <a:t>j</a:t>
                </a:r>
                <a:r>
                  <a:rPr lang="en" altLang="zh-CN" dirty="0"/>
                  <a:t>​=0.5</a:t>
                </a:r>
                <a:r>
                  <a:rPr lang="zh-CN" altLang="en" dirty="0"/>
                  <a:t>。</a:t>
                </a:r>
                <a:r>
                  <a:rPr lang="zh-CN" altLang="en-US" dirty="0"/>
                  <a:t>经过贝尔曼更新后，目标原子的新位置是： </a:t>
                </a:r>
                <a:r>
                  <a:rPr lang="en" altLang="zh-CN" dirty="0" err="1">
                    <a:effectLst/>
                  </a:rPr>
                  <a:t>z^j</a:t>
                </a:r>
                <a:r>
                  <a:rPr lang="en" altLang="zh-CN" dirty="0"/>
                  <a:t>​=</a:t>
                </a:r>
                <a:r>
                  <a:rPr lang="en" altLang="zh-CN" dirty="0">
                    <a:effectLst/>
                  </a:rPr>
                  <a:t>r</a:t>
                </a:r>
                <a:r>
                  <a:rPr lang="en" altLang="zh-CN" dirty="0"/>
                  <a:t>+</a:t>
                </a:r>
                <a:r>
                  <a:rPr lang="el-GR" altLang="zh-CN" dirty="0">
                    <a:effectLst/>
                  </a:rPr>
                  <a:t>γ</a:t>
                </a:r>
                <a:r>
                  <a:rPr lang="en" altLang="zh-CN" dirty="0" err="1">
                    <a:effectLst/>
                  </a:rPr>
                  <a:t>zj</a:t>
                </a:r>
                <a:r>
                  <a:rPr lang="en" altLang="zh-CN" dirty="0"/>
                  <a:t>​=1+0.9×10=10.8</a:t>
                </a:r>
                <a:r>
                  <a:rPr lang="zh-CN" altLang="en-US" dirty="0"/>
                  <a:t>。我们将这个目标原子携带的 </a:t>
                </a:r>
                <a:r>
                  <a:rPr lang="en-US" altLang="zh-CN" dirty="0"/>
                  <a:t>0.5 </a:t>
                </a:r>
                <a:r>
                  <a:rPr lang="zh-CN" altLang="en-US" dirty="0"/>
                  <a:t>的概率，按距离比例分配给</a:t>
                </a:r>
                <a:r>
                  <a:rPr lang="en-US" altLang="zh-CN" dirty="0"/>
                  <a:t>10</a:t>
                </a:r>
                <a:r>
                  <a:rPr lang="zh-CN" altLang="en-US" dirty="0"/>
                  <a:t>和</a:t>
                </a:r>
                <a:r>
                  <a:rPr lang="en-US" altLang="zh-CN" dirty="0"/>
                  <a:t>12</a:t>
                </a:r>
                <a:r>
                  <a:rPr lang="zh-CN" altLang="en-US" dirty="0"/>
                  <a:t>。</a:t>
                </a:r>
                <a:endParaRPr lang="en-US" dirty="0"/>
              </a:p>
            </p:txBody>
          </p:sp>
        </mc:Choice>
        <mc:Fallback xmlns="">
          <p:sp>
            <p:nvSpPr>
              <p:cNvPr id="3" name="Notes Placeholder 2"/>
              <p:cNvSpPr>
                <a:spLocks noRot="1" noChangeAspect="1" noMove="1" noResize="1" noEditPoints="1" noAdjustHandles="1" noChangeArrowheads="1" noChangeShapeType="1" noTextEdit="1"/>
              </p:cNvSpPr>
              <p:nvPr>
                <p:ph type="body" idx="1"/>
              </p:nvPr>
            </p:nvSpPr>
            <p:spPr>
              <a:blipFill rotWithShape="1">
                <a:blip r:embed="rId3"/>
                <a:stretch>
                  <a:fillRect t="-8" b="8"/>
                </a:stretch>
              </a:blipFill>
            </p:spPr>
            <p:txBody>
              <a:bodyPr/>
              <a:lstStyle/>
              <a:p>
                <a:r>
                  <a:rPr lang="zh-CN" altLang="en-US">
                    <a:noFill/>
                  </a:rPr>
                  <a:t> </a:t>
                </a:r>
              </a:p>
            </p:txBody>
          </p:sp>
        </mc:Fallback>
      </mc:AlternateContent>
      <p:sp>
        <p:nvSpPr>
          <p:cNvPr id="4" name="Slide Number Placeholder 3">
            <a:extLst>
              <a:ext uri="{FF2B5EF4-FFF2-40B4-BE49-F238E27FC236}">
                <a16:creationId xmlns:a16="http://schemas.microsoft.com/office/drawing/2014/main" id="{CD49FF05-0F21-0EEF-487F-06BEF9776317}"/>
              </a:ext>
            </a:extLst>
          </p:cNvPr>
          <p:cNvSpPr>
            <a:spLocks noGrp="1"/>
          </p:cNvSpPr>
          <p:nvPr>
            <p:ph type="sldNum" sz="quarter" idx="5"/>
          </p:nvPr>
        </p:nvSpPr>
        <p:spPr/>
        <p:txBody>
          <a:bodyPr/>
          <a:lstStyle/>
          <a:p>
            <a:fld id="{5A350495-9E59-1147-A9C9-21D5DB2A3608}" type="slidenum">
              <a:rPr kumimoji="1" lang="zh-CN" altLang="en-US" smtClean="0"/>
              <a:t>8</a:t>
            </a:fld>
            <a:endParaRPr kumimoji="1" lang="zh-CN" altLang="en-US"/>
          </a:p>
        </p:txBody>
      </p:sp>
    </p:spTree>
    <p:extLst>
      <p:ext uri="{BB962C8B-B14F-4D97-AF65-F5344CB8AC3E}">
        <p14:creationId xmlns:p14="http://schemas.microsoft.com/office/powerpoint/2010/main" val="444610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938AA-7188-D831-F636-E1448A1F3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32A24-C4C6-8B74-DE76-FD05E1C5A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F65DA5-BDB5-D717-CA83-F6B3F9B823EF}"/>
              </a:ext>
            </a:extLst>
          </p:cNvPr>
          <p:cNvSpPr>
            <a:spLocks noGrp="1"/>
          </p:cNvSpPr>
          <p:nvPr>
            <p:ph type="body" idx="1"/>
          </p:nvPr>
        </p:nvSpPr>
        <p:spPr/>
        <p:txBody>
          <a:bodyPr/>
          <a:lstStyle/>
          <a:p>
            <a:r>
              <a:rPr lang="zh-CN" altLang="en-US" dirty="0"/>
              <a:t>假设我们的网络使用</a:t>
            </a:r>
            <a:r>
              <a:rPr lang="en-US" altLang="zh-CN" dirty="0"/>
              <a:t>3</a:t>
            </a:r>
            <a:r>
              <a:rPr lang="zh-CN" altLang="en-US" dirty="0"/>
              <a:t>个固定的原子来表示分布，位置分别是 </a:t>
            </a:r>
            <a:r>
              <a:rPr lang="en-US" altLang="zh-CN" b="1" dirty="0"/>
              <a:t>{8, 10, 12}</a:t>
            </a:r>
            <a:r>
              <a:rPr lang="zh-CN" altLang="en-US" dirty="0"/>
              <a:t>。假设我们从下一状态的分布中取出一个原子，其位置在 </a:t>
            </a:r>
            <a:r>
              <a:rPr lang="en" altLang="zh-CN" dirty="0" err="1">
                <a:effectLst/>
              </a:rPr>
              <a:t>zj</a:t>
            </a:r>
            <a:r>
              <a:rPr lang="en" altLang="zh-CN" dirty="0"/>
              <a:t>​=10</a:t>
            </a:r>
            <a:r>
              <a:rPr lang="zh-CN" altLang="en" dirty="0"/>
              <a:t>，</a:t>
            </a:r>
            <a:r>
              <a:rPr lang="en-US" altLang="zh-CN" dirty="0"/>
              <a:t>NN</a:t>
            </a:r>
            <a:r>
              <a:rPr lang="zh-CN" altLang="en-US" dirty="0"/>
              <a:t>输出的概率为 </a:t>
            </a:r>
            <a:r>
              <a:rPr lang="en" altLang="zh-CN" dirty="0" err="1"/>
              <a:t>p</a:t>
            </a:r>
            <a:r>
              <a:rPr lang="en" altLang="zh-CN" dirty="0" err="1">
                <a:effectLst/>
              </a:rPr>
              <a:t>j</a:t>
            </a:r>
            <a:r>
              <a:rPr lang="en" altLang="zh-CN" dirty="0"/>
              <a:t>​=0.5</a:t>
            </a:r>
            <a:r>
              <a:rPr lang="zh-CN" altLang="en" dirty="0"/>
              <a:t>。</a:t>
            </a:r>
            <a:r>
              <a:rPr lang="zh-CN" altLang="en-US" dirty="0"/>
              <a:t>经过贝尔曼更新后，目标原子的新位置是： </a:t>
            </a:r>
            <a:r>
              <a:rPr lang="en" altLang="zh-CN" dirty="0" err="1">
                <a:effectLst/>
              </a:rPr>
              <a:t>z^j</a:t>
            </a:r>
            <a:r>
              <a:rPr lang="en" altLang="zh-CN" dirty="0"/>
              <a:t>​=</a:t>
            </a:r>
            <a:r>
              <a:rPr lang="en" altLang="zh-CN" dirty="0">
                <a:effectLst/>
              </a:rPr>
              <a:t>r</a:t>
            </a:r>
            <a:r>
              <a:rPr lang="en" altLang="zh-CN" dirty="0"/>
              <a:t>+</a:t>
            </a:r>
            <a:r>
              <a:rPr lang="el-GR" altLang="zh-CN" dirty="0">
                <a:effectLst/>
              </a:rPr>
              <a:t>γ</a:t>
            </a:r>
            <a:r>
              <a:rPr lang="en" altLang="zh-CN" dirty="0" err="1">
                <a:effectLst/>
              </a:rPr>
              <a:t>zj</a:t>
            </a:r>
            <a:r>
              <a:rPr lang="en" altLang="zh-CN" dirty="0"/>
              <a:t>​=1+0.9×10=10.8</a:t>
            </a:r>
            <a:r>
              <a:rPr lang="zh-CN" altLang="en-US" dirty="0"/>
              <a:t>。我们将这个目标原子携带的 </a:t>
            </a:r>
            <a:r>
              <a:rPr lang="en-US" altLang="zh-CN" dirty="0"/>
              <a:t>0.5 </a:t>
            </a:r>
            <a:r>
              <a:rPr lang="zh-CN" altLang="en-US" dirty="0"/>
              <a:t>的概率，按距离比例分配给</a:t>
            </a:r>
            <a:r>
              <a:rPr lang="en-US" altLang="zh-CN" dirty="0"/>
              <a:t>10</a:t>
            </a:r>
            <a:r>
              <a:rPr lang="zh-CN" altLang="en-US" dirty="0"/>
              <a:t>和</a:t>
            </a:r>
            <a:r>
              <a:rPr lang="en-US" altLang="zh-CN" dirty="0"/>
              <a:t>12</a:t>
            </a:r>
            <a:r>
              <a:rPr lang="zh-CN" altLang="en-US" dirty="0"/>
              <a:t>。</a:t>
            </a:r>
            <a:endParaRPr lang="en-US" dirty="0"/>
          </a:p>
        </p:txBody>
      </p:sp>
      <p:sp>
        <p:nvSpPr>
          <p:cNvPr id="4" name="Slide Number Placeholder 3">
            <a:extLst>
              <a:ext uri="{FF2B5EF4-FFF2-40B4-BE49-F238E27FC236}">
                <a16:creationId xmlns:a16="http://schemas.microsoft.com/office/drawing/2014/main" id="{F3179EA6-881E-0369-4AA5-F790B2E2F195}"/>
              </a:ext>
            </a:extLst>
          </p:cNvPr>
          <p:cNvSpPr>
            <a:spLocks noGrp="1"/>
          </p:cNvSpPr>
          <p:nvPr>
            <p:ph type="sldNum" sz="quarter" idx="5"/>
          </p:nvPr>
        </p:nvSpPr>
        <p:spPr/>
        <p:txBody>
          <a:bodyPr/>
          <a:lstStyle/>
          <a:p>
            <a:fld id="{5A350495-9E59-1147-A9C9-21D5DB2A3608}" type="slidenum">
              <a:rPr kumimoji="1" lang="zh-CN" altLang="en-US" smtClean="0"/>
              <a:t>9</a:t>
            </a:fld>
            <a:endParaRPr kumimoji="1" lang="zh-CN" altLang="en-US"/>
          </a:p>
        </p:txBody>
      </p:sp>
    </p:spTree>
    <p:extLst>
      <p:ext uri="{BB962C8B-B14F-4D97-AF65-F5344CB8AC3E}">
        <p14:creationId xmlns:p14="http://schemas.microsoft.com/office/powerpoint/2010/main" val="317902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2025/11/20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2025/11/20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2025/11/20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2025/11/20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2025/11/20</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2025/11/20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2025/11/20</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6.png"/><Relationship Id="rId3" Type="http://schemas.openxmlformats.org/officeDocument/2006/relationships/tags" Target="../tags/tag52.xml"/><Relationship Id="rId7" Type="http://schemas.openxmlformats.org/officeDocument/2006/relationships/image" Target="../media/image3.png"/><Relationship Id="rId12" Type="http://schemas.openxmlformats.org/officeDocument/2006/relationships/image" Target="../media/image35.png"/><Relationship Id="rId2" Type="http://schemas.openxmlformats.org/officeDocument/2006/relationships/tags" Target="../tags/tag51.xml"/><Relationship Id="rId16" Type="http://schemas.openxmlformats.org/officeDocument/2006/relationships/image" Target="../media/image39.png"/><Relationship Id="rId1" Type="http://schemas.openxmlformats.org/officeDocument/2006/relationships/tags" Target="../tags/tag50.xml"/><Relationship Id="rId6" Type="http://schemas.openxmlformats.org/officeDocument/2006/relationships/notesSlide" Target="../notesSlides/notesSlide10.xml"/><Relationship Id="rId11" Type="http://schemas.openxmlformats.org/officeDocument/2006/relationships/image" Target="../media/image34.png"/><Relationship Id="rId5" Type="http://schemas.openxmlformats.org/officeDocument/2006/relationships/slideLayout" Target="../slideLayouts/slideLayout2.xml"/><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tags" Target="../tags/tag53.xml"/><Relationship Id="rId9" Type="http://schemas.openxmlformats.org/officeDocument/2006/relationships/image" Target="../media/image32.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tags" Target="../tags/tag56.xml"/><Relationship Id="rId7" Type="http://schemas.openxmlformats.org/officeDocument/2006/relationships/slideLayout" Target="../slideLayouts/slideLayout2.xml"/><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tags" Target="../tags/tag55.xml"/><Relationship Id="rId16" Type="http://schemas.openxmlformats.org/officeDocument/2006/relationships/image" Target="../media/image45.png"/><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image" Target="../media/image40.png"/><Relationship Id="rId5" Type="http://schemas.openxmlformats.org/officeDocument/2006/relationships/tags" Target="../tags/tag58.xml"/><Relationship Id="rId15" Type="http://schemas.openxmlformats.org/officeDocument/2006/relationships/image" Target="../media/image44.png"/><Relationship Id="rId10" Type="http://schemas.openxmlformats.org/officeDocument/2006/relationships/image" Target="../media/image30.png"/><Relationship Id="rId4" Type="http://schemas.openxmlformats.org/officeDocument/2006/relationships/tags" Target="../tags/tag57.xml"/><Relationship Id="rId9" Type="http://schemas.openxmlformats.org/officeDocument/2006/relationships/image" Target="../media/image3.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48.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4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tags" Target="../tags/tag66.xml"/><Relationship Id="rId7" Type="http://schemas.openxmlformats.org/officeDocument/2006/relationships/image" Target="../media/image3.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tags" Target="../tags/tag65.xml"/><Relationship Id="rId16" Type="http://schemas.openxmlformats.org/officeDocument/2006/relationships/image" Target="../media/image58.png"/><Relationship Id="rId1" Type="http://schemas.openxmlformats.org/officeDocument/2006/relationships/tags" Target="../tags/tag64.xml"/><Relationship Id="rId6" Type="http://schemas.openxmlformats.org/officeDocument/2006/relationships/notesSlide" Target="../notesSlides/notesSlide14.xml"/><Relationship Id="rId11" Type="http://schemas.openxmlformats.org/officeDocument/2006/relationships/image" Target="../media/image53.png"/><Relationship Id="rId5" Type="http://schemas.openxmlformats.org/officeDocument/2006/relationships/slideLayout" Target="../slideLayouts/slideLayout2.xml"/><Relationship Id="rId15" Type="http://schemas.openxmlformats.org/officeDocument/2006/relationships/image" Target="../media/image57.pn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tags" Target="../tags/tag67.xml"/><Relationship Id="rId9" Type="http://schemas.openxmlformats.org/officeDocument/2006/relationships/image" Target="../media/image51.pn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tags" Target="../tags/tag70.xml"/><Relationship Id="rId7" Type="http://schemas.openxmlformats.org/officeDocument/2006/relationships/image" Target="../media/image50.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tags" Target="../tags/tag69.xml"/><Relationship Id="rId16" Type="http://schemas.openxmlformats.org/officeDocument/2006/relationships/image" Target="../media/image60.png"/><Relationship Id="rId1" Type="http://schemas.openxmlformats.org/officeDocument/2006/relationships/tags" Target="../tags/tag68.xml"/><Relationship Id="rId6" Type="http://schemas.openxmlformats.org/officeDocument/2006/relationships/image" Target="../media/image3.png"/><Relationship Id="rId11" Type="http://schemas.openxmlformats.org/officeDocument/2006/relationships/image" Target="../media/image55.png"/><Relationship Id="rId5" Type="http://schemas.openxmlformats.org/officeDocument/2006/relationships/notesSlide" Target="../notesSlides/notesSlide15.xml"/><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slideLayout" Target="../slideLayouts/slideLayout2.xml"/><Relationship Id="rId9" Type="http://schemas.openxmlformats.org/officeDocument/2006/relationships/image" Target="../media/image52.png"/><Relationship Id="rId1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63.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64.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3.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77.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6.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image" Target="../media/image65.png"/><Relationship Id="rId3" Type="http://schemas.openxmlformats.org/officeDocument/2006/relationships/tags" Target="../tags/tag82.xml"/><Relationship Id="rId21" Type="http://schemas.openxmlformats.org/officeDocument/2006/relationships/image" Target="../media/image68.png"/><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image" Target="../media/image3.png"/><Relationship Id="rId2" Type="http://schemas.openxmlformats.org/officeDocument/2006/relationships/tags" Target="../tags/tag81.xml"/><Relationship Id="rId16" Type="http://schemas.openxmlformats.org/officeDocument/2006/relationships/notesSlide" Target="../notesSlides/notesSlide20.xml"/><Relationship Id="rId20" Type="http://schemas.openxmlformats.org/officeDocument/2006/relationships/image" Target="../media/image67.png"/><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5" Type="http://schemas.openxmlformats.org/officeDocument/2006/relationships/slideLayout" Target="../slideLayouts/slideLayout2.xml"/><Relationship Id="rId23" Type="http://schemas.openxmlformats.org/officeDocument/2006/relationships/image" Target="../media/image70.svg"/><Relationship Id="rId10" Type="http://schemas.openxmlformats.org/officeDocument/2006/relationships/tags" Target="../tags/tag89.xml"/><Relationship Id="rId19" Type="http://schemas.openxmlformats.org/officeDocument/2006/relationships/image" Target="../media/image66.png"/><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96.xml"/><Relationship Id="rId7" Type="http://schemas.openxmlformats.org/officeDocument/2006/relationships/image" Target="../media/image3.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97.xml"/><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tags" Target="../tags/tag100.xml"/><Relationship Id="rId21" Type="http://schemas.openxmlformats.org/officeDocument/2006/relationships/image" Target="../media/image81.png"/><Relationship Id="rId7" Type="http://schemas.openxmlformats.org/officeDocument/2006/relationships/tags" Target="../tags/tag104.xml"/><Relationship Id="rId12" Type="http://schemas.openxmlformats.org/officeDocument/2006/relationships/image" Target="../media/image68.png"/><Relationship Id="rId17" Type="http://schemas.openxmlformats.org/officeDocument/2006/relationships/image" Target="../media/image77.png"/><Relationship Id="rId2" Type="http://schemas.openxmlformats.org/officeDocument/2006/relationships/tags" Target="../tags/tag99.xml"/><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image" Target="../media/image3.png"/><Relationship Id="rId5" Type="http://schemas.openxmlformats.org/officeDocument/2006/relationships/tags" Target="../tags/tag102.xml"/><Relationship Id="rId15" Type="http://schemas.openxmlformats.org/officeDocument/2006/relationships/image" Target="../media/image75.png"/><Relationship Id="rId10" Type="http://schemas.openxmlformats.org/officeDocument/2006/relationships/notesSlide" Target="../notesSlides/notesSlide22.xml"/><Relationship Id="rId19" Type="http://schemas.openxmlformats.org/officeDocument/2006/relationships/image" Target="../media/image79.png"/><Relationship Id="rId4" Type="http://schemas.openxmlformats.org/officeDocument/2006/relationships/tags" Target="../tags/tag101.xml"/><Relationship Id="rId9" Type="http://schemas.openxmlformats.org/officeDocument/2006/relationships/slideLayout" Target="../slideLayouts/slideLayout2.xml"/><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notesSlide" Target="../notesSlides/notesSlide23.xml"/><Relationship Id="rId18" Type="http://schemas.openxmlformats.org/officeDocument/2006/relationships/image" Target="../media/image82.pn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slideLayout" Target="../slideLayouts/slideLayout2.xml"/><Relationship Id="rId17" Type="http://schemas.openxmlformats.org/officeDocument/2006/relationships/image" Target="../media/image72.png"/><Relationship Id="rId2" Type="http://schemas.openxmlformats.org/officeDocument/2006/relationships/tags" Target="../tags/tag107.xml"/><Relationship Id="rId16" Type="http://schemas.openxmlformats.org/officeDocument/2006/relationships/image" Target="../media/image68.png"/><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tags" Target="../tags/tag116.xml"/><Relationship Id="rId5" Type="http://schemas.openxmlformats.org/officeDocument/2006/relationships/tags" Target="../tags/tag110.xml"/><Relationship Id="rId15" Type="http://schemas.openxmlformats.org/officeDocument/2006/relationships/image" Target="../media/image67.png"/><Relationship Id="rId10" Type="http://schemas.openxmlformats.org/officeDocument/2006/relationships/tags" Target="../tags/tag115.xml"/><Relationship Id="rId19" Type="http://schemas.openxmlformats.org/officeDocument/2006/relationships/image" Target="../media/image83.png"/><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image" Target="../media/image85.png"/><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image" Target="../media/image84.png"/><Relationship Id="rId2" Type="http://schemas.openxmlformats.org/officeDocument/2006/relationships/tags" Target="../tags/tag118.xml"/><Relationship Id="rId16" Type="http://schemas.openxmlformats.org/officeDocument/2006/relationships/image" Target="../media/image88.png"/><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image" Target="../media/image3.png"/><Relationship Id="rId5" Type="http://schemas.openxmlformats.org/officeDocument/2006/relationships/tags" Target="../tags/tag121.xml"/><Relationship Id="rId15" Type="http://schemas.openxmlformats.org/officeDocument/2006/relationships/image" Target="../media/image87.png"/><Relationship Id="rId10" Type="http://schemas.openxmlformats.org/officeDocument/2006/relationships/notesSlide" Target="../notesSlides/notesSlide24.xml"/><Relationship Id="rId4" Type="http://schemas.openxmlformats.org/officeDocument/2006/relationships/tags" Target="../tags/tag120.xml"/><Relationship Id="rId9" Type="http://schemas.openxmlformats.org/officeDocument/2006/relationships/slideLayout" Target="../slideLayouts/slideLayout2.xml"/><Relationship Id="rId14" Type="http://schemas.openxmlformats.org/officeDocument/2006/relationships/image" Target="../media/image86.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127.xml"/><Relationship Id="rId7" Type="http://schemas.openxmlformats.org/officeDocument/2006/relationships/image" Target="../media/image89.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3.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128.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tags" Target="../tags/tag131.xml"/><Relationship Id="rId7" Type="http://schemas.openxmlformats.org/officeDocument/2006/relationships/image" Target="../media/image91.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3.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tags" Target="../tags/tag134.xml"/><Relationship Id="rId7" Type="http://schemas.openxmlformats.org/officeDocument/2006/relationships/image" Target="../media/image3.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notesSlide" Target="../notesSlides/notesSlide28.xml"/><Relationship Id="rId5" Type="http://schemas.openxmlformats.org/officeDocument/2006/relationships/slideLayout" Target="../slideLayouts/slideLayout2.xml"/><Relationship Id="rId10" Type="http://schemas.openxmlformats.org/officeDocument/2006/relationships/image" Target="../media/image95.png"/><Relationship Id="rId4" Type="http://schemas.openxmlformats.org/officeDocument/2006/relationships/tags" Target="../tags/tag135.xml"/><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tags" Target="../tags/tag138.xml"/><Relationship Id="rId7" Type="http://schemas.openxmlformats.org/officeDocument/2006/relationships/image" Target="../media/image3.png"/><Relationship Id="rId12" Type="http://schemas.openxmlformats.org/officeDocument/2006/relationships/image" Target="../media/image100.png"/><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notesSlide" Target="../notesSlides/notesSlide29.xml"/><Relationship Id="rId11" Type="http://schemas.openxmlformats.org/officeDocument/2006/relationships/image" Target="../media/image99.png"/><Relationship Id="rId5" Type="http://schemas.openxmlformats.org/officeDocument/2006/relationships/slideLayout" Target="../slideLayouts/slideLayout2.xml"/><Relationship Id="rId10" Type="http://schemas.openxmlformats.org/officeDocument/2006/relationships/image" Target="../media/image98.png"/><Relationship Id="rId4" Type="http://schemas.openxmlformats.org/officeDocument/2006/relationships/tags" Target="../tags/tag139.xml"/><Relationship Id="rId9" Type="http://schemas.openxmlformats.org/officeDocument/2006/relationships/image" Target="../media/image97.png"/><Relationship Id="rId14"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10.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tags" Target="../tags/tag142.xml"/><Relationship Id="rId7" Type="http://schemas.openxmlformats.org/officeDocument/2006/relationships/image" Target="../media/image3.png"/><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notesSlide" Target="../notesSlides/notesSlide30.xml"/><Relationship Id="rId5" Type="http://schemas.openxmlformats.org/officeDocument/2006/relationships/slideLayout" Target="../slideLayouts/slideLayout2.xml"/><Relationship Id="rId10" Type="http://schemas.openxmlformats.org/officeDocument/2006/relationships/image" Target="../media/image105.png"/><Relationship Id="rId4" Type="http://schemas.openxmlformats.org/officeDocument/2006/relationships/tags" Target="../tags/tag143.xml"/><Relationship Id="rId9" Type="http://schemas.openxmlformats.org/officeDocument/2006/relationships/image" Target="../media/image10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106.png"/><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3.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tags" Target="../tags/tag151.xml"/><Relationship Id="rId7" Type="http://schemas.openxmlformats.org/officeDocument/2006/relationships/image" Target="../media/image3.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notesSlide" Target="../notesSlides/notesSlide33.xml"/><Relationship Id="rId5" Type="http://schemas.openxmlformats.org/officeDocument/2006/relationships/slideLayout" Target="../slideLayouts/slideLayout2.xml"/><Relationship Id="rId10" Type="http://schemas.openxmlformats.org/officeDocument/2006/relationships/image" Target="../media/image109.png"/><Relationship Id="rId4" Type="http://schemas.openxmlformats.org/officeDocument/2006/relationships/tags" Target="../tags/tag152.xml"/><Relationship Id="rId9" Type="http://schemas.openxmlformats.org/officeDocument/2006/relationships/image" Target="../media/image108.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tags" Target="../tags/tag155.xml"/><Relationship Id="rId7" Type="http://schemas.openxmlformats.org/officeDocument/2006/relationships/image" Target="../media/image93.pn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3.png"/><Relationship Id="rId5" Type="http://schemas.openxmlformats.org/officeDocument/2006/relationships/notesSlide" Target="../notesSlides/notesSlide34.xml"/><Relationship Id="rId4" Type="http://schemas.openxmlformats.org/officeDocument/2006/relationships/slideLayout" Target="../slideLayouts/slideLayout2.xml"/><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1.pn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110.png"/><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tags" Target="../tags/tag160.xml"/><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3.png"/><Relationship Id="rId11" Type="http://schemas.openxmlformats.org/officeDocument/2006/relationships/image" Target="../media/image116.png"/><Relationship Id="rId5" Type="http://schemas.openxmlformats.org/officeDocument/2006/relationships/notesSlide" Target="../notesSlides/notesSlide36.xml"/><Relationship Id="rId10" Type="http://schemas.openxmlformats.org/officeDocument/2006/relationships/image" Target="../media/image115.png"/><Relationship Id="rId4" Type="http://schemas.openxmlformats.org/officeDocument/2006/relationships/slideLayout" Target="../slideLayouts/slideLayout2.xml"/><Relationship Id="rId9"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21.png"/><Relationship Id="rId2" Type="http://schemas.openxmlformats.org/officeDocument/2006/relationships/slideLayout" Target="../slideLayouts/slideLayout2.xml"/><Relationship Id="rId1" Type="http://schemas.openxmlformats.org/officeDocument/2006/relationships/tags" Target="../tags/tag16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62.xml"/><Relationship Id="rId5" Type="http://schemas.openxmlformats.org/officeDocument/2006/relationships/image" Target="../media/image122.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63.xml"/><Relationship Id="rId5" Type="http://schemas.openxmlformats.org/officeDocument/2006/relationships/image" Target="../media/image12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image" Target="../media/image7.png"/><Relationship Id="rId3" Type="http://schemas.openxmlformats.org/officeDocument/2006/relationships/tags" Target="../tags/tag13.xml"/><Relationship Id="rId21" Type="http://schemas.openxmlformats.org/officeDocument/2006/relationships/image" Target="../media/image10.png"/><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image" Target="../media/image6.png"/><Relationship Id="rId25" Type="http://schemas.openxmlformats.org/officeDocument/2006/relationships/image" Target="../media/image14.png"/><Relationship Id="rId2" Type="http://schemas.openxmlformats.org/officeDocument/2006/relationships/tags" Target="../tags/tag12.xml"/><Relationship Id="rId16" Type="http://schemas.openxmlformats.org/officeDocument/2006/relationships/image" Target="../media/image3.png"/><Relationship Id="rId20" Type="http://schemas.openxmlformats.org/officeDocument/2006/relationships/image" Target="../media/image9.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image" Target="../media/image13.png"/><Relationship Id="rId5" Type="http://schemas.openxmlformats.org/officeDocument/2006/relationships/tags" Target="../tags/tag15.xml"/><Relationship Id="rId15" Type="http://schemas.openxmlformats.org/officeDocument/2006/relationships/notesSlide" Target="../notesSlides/notesSlide4.xml"/><Relationship Id="rId23" Type="http://schemas.openxmlformats.org/officeDocument/2006/relationships/image" Target="../media/image12.png"/><Relationship Id="rId10" Type="http://schemas.openxmlformats.org/officeDocument/2006/relationships/tags" Target="../tags/tag20.xml"/><Relationship Id="rId19" Type="http://schemas.openxmlformats.org/officeDocument/2006/relationships/image" Target="../media/image8.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slideLayout" Target="../slideLayouts/slideLayout2.xml"/><Relationship Id="rId22"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image" Target="../media/image125.png"/><Relationship Id="rId3" Type="http://schemas.openxmlformats.org/officeDocument/2006/relationships/tags" Target="../tags/tag166.xml"/><Relationship Id="rId7" Type="http://schemas.openxmlformats.org/officeDocument/2006/relationships/tags" Target="../tags/tag170.xml"/><Relationship Id="rId12" Type="http://schemas.openxmlformats.org/officeDocument/2006/relationships/image" Target="../media/image124.png"/><Relationship Id="rId2" Type="http://schemas.openxmlformats.org/officeDocument/2006/relationships/tags" Target="../tags/tag165.xml"/><Relationship Id="rId16" Type="http://schemas.openxmlformats.org/officeDocument/2006/relationships/image" Target="../media/image128.png"/><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image" Target="../media/image3.png"/><Relationship Id="rId5" Type="http://schemas.openxmlformats.org/officeDocument/2006/relationships/tags" Target="../tags/tag168.xml"/><Relationship Id="rId15" Type="http://schemas.openxmlformats.org/officeDocument/2006/relationships/image" Target="../media/image127.png"/><Relationship Id="rId10" Type="http://schemas.openxmlformats.org/officeDocument/2006/relationships/notesSlide" Target="../notesSlides/notesSlide40.xml"/><Relationship Id="rId4" Type="http://schemas.openxmlformats.org/officeDocument/2006/relationships/tags" Target="../tags/tag167.xml"/><Relationship Id="rId9" Type="http://schemas.openxmlformats.org/officeDocument/2006/relationships/slideLayout" Target="../slideLayouts/slideLayout2.xml"/><Relationship Id="rId14" Type="http://schemas.openxmlformats.org/officeDocument/2006/relationships/image" Target="../media/image126.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174.xml"/><Relationship Id="rId7" Type="http://schemas.openxmlformats.org/officeDocument/2006/relationships/image" Target="../media/image129.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tags" Target="../tags/tag175.xml"/><Relationship Id="rId9" Type="http://schemas.openxmlformats.org/officeDocument/2006/relationships/image" Target="../media/image13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131.png"/><Relationship Id="rId5" Type="http://schemas.openxmlformats.org/officeDocument/2006/relationships/image" Target="../media/image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178.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1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1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17.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3.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notesSlide" Target="../notesSlides/notesSlide7.xml"/><Relationship Id="rId5" Type="http://schemas.openxmlformats.org/officeDocument/2006/relationships/tags" Target="../tags/tag30.xml"/><Relationship Id="rId10" Type="http://schemas.openxmlformats.org/officeDocument/2006/relationships/slideLayout" Target="../slideLayouts/slideLayout2.xml"/><Relationship Id="rId4" Type="http://schemas.openxmlformats.org/officeDocument/2006/relationships/tags" Target="../tags/tag29.xml"/><Relationship Id="rId9" Type="http://schemas.openxmlformats.org/officeDocument/2006/relationships/tags" Target="../tags/tag34.xml"/></Relationships>
</file>

<file path=ppt/slides/_rels/slide8.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tags" Target="../tags/tag37.xml"/><Relationship Id="rId21" Type="http://schemas.openxmlformats.org/officeDocument/2006/relationships/image" Target="../media/image24.png"/><Relationship Id="rId7" Type="http://schemas.openxmlformats.org/officeDocument/2006/relationships/tags" Target="../tags/tag41.xml"/><Relationship Id="rId12" Type="http://schemas.openxmlformats.org/officeDocument/2006/relationships/notesSlide" Target="../notesSlides/notesSlide8.xml"/><Relationship Id="rId17" Type="http://schemas.openxmlformats.org/officeDocument/2006/relationships/image" Target="../media/image20.png"/><Relationship Id="rId2" Type="http://schemas.openxmlformats.org/officeDocument/2006/relationships/tags" Target="../tags/tag36.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slideLayout" Target="../slideLayouts/slideLayout2.xml"/><Relationship Id="rId24" Type="http://schemas.openxmlformats.org/officeDocument/2006/relationships/image" Target="../media/image27.png"/><Relationship Id="rId5" Type="http://schemas.openxmlformats.org/officeDocument/2006/relationships/tags" Target="../tags/tag39.xml"/><Relationship Id="rId15" Type="http://schemas.openxmlformats.org/officeDocument/2006/relationships/image" Target="../media/image17.png"/><Relationship Id="rId23" Type="http://schemas.openxmlformats.org/officeDocument/2006/relationships/image" Target="../media/image26.png"/><Relationship Id="rId10" Type="http://schemas.openxmlformats.org/officeDocument/2006/relationships/tags" Target="../tags/tag44.xml"/><Relationship Id="rId19" Type="http://schemas.openxmlformats.org/officeDocument/2006/relationships/image" Target="../media/image22.png"/><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image" Target="../media/image3.png"/><Relationship Id="rId22"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47.xml"/><Relationship Id="rId7" Type="http://schemas.openxmlformats.org/officeDocument/2006/relationships/notesSlide" Target="../notesSlides/notesSlide9.xml"/><Relationship Id="rId12" Type="http://schemas.openxmlformats.org/officeDocument/2006/relationships/image" Target="../media/image31.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2.xml"/><Relationship Id="rId11" Type="http://schemas.openxmlformats.org/officeDocument/2006/relationships/image" Target="../media/image30.png"/><Relationship Id="rId5" Type="http://schemas.openxmlformats.org/officeDocument/2006/relationships/tags" Target="../tags/tag49.xml"/><Relationship Id="rId10" Type="http://schemas.openxmlformats.org/officeDocument/2006/relationships/image" Target="../media/image29.png"/><Relationship Id="rId4" Type="http://schemas.openxmlformats.org/officeDocument/2006/relationships/tags" Target="../tags/tag48.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51641" y="1279348"/>
            <a:ext cx="11119310" cy="521970"/>
          </a:xfrm>
          <a:prstGeom prst="rect">
            <a:avLst/>
          </a:prstGeom>
          <a:noFill/>
        </p:spPr>
        <p:txBody>
          <a:bodyPr wrap="square" rtlCol="0">
            <a:spAutoFit/>
          </a:bodyPr>
          <a:lstStyle/>
          <a:p>
            <a:pPr algn="ctr"/>
            <a:r>
              <a:rPr lang="en-US" altLang="en-GB" sz="2800" b="1" dirty="0">
                <a:solidFill>
                  <a:srgbClr val="996600"/>
                </a:solidFill>
                <a:latin typeface="Times New Roman" panose="02020503050405090304" pitchFamily="18" charset="0"/>
                <a:ea typeface="Microsoft YaHei UI" pitchFamily="34" charset="-122"/>
                <a:cs typeface="Times New Roman" panose="02020503050405090304" pitchFamily="18" charset="0"/>
                <a:sym typeface="+mn-ea"/>
              </a:rPr>
              <a:t>Distributional</a:t>
            </a:r>
            <a:r>
              <a:rPr lang="zh-CN" altLang="en-US" sz="2800" b="1" dirty="0">
                <a:solidFill>
                  <a:srgbClr val="996600"/>
                </a:solidFill>
                <a:latin typeface="Times New Roman" panose="02020503050405090304" pitchFamily="18" charset="0"/>
                <a:ea typeface="Microsoft YaHei UI" pitchFamily="34" charset="-122"/>
                <a:cs typeface="Times New Roman" panose="02020503050405090304" pitchFamily="18" charset="0"/>
                <a:sym typeface="+mn-ea"/>
              </a:rPr>
              <a:t> </a:t>
            </a:r>
            <a:r>
              <a:rPr lang="en-US" altLang="zh-CN" sz="2800" b="1" dirty="0">
                <a:solidFill>
                  <a:srgbClr val="996600"/>
                </a:solidFill>
                <a:latin typeface="Times New Roman" panose="02020503050405090304" pitchFamily="18" charset="0"/>
                <a:ea typeface="Microsoft YaHei UI" pitchFamily="34" charset="-122"/>
                <a:cs typeface="Times New Roman" panose="02020503050405090304" pitchFamily="18" charset="0"/>
                <a:sym typeface="+mn-ea"/>
              </a:rPr>
              <a:t>Reinforcement</a:t>
            </a:r>
            <a:r>
              <a:rPr lang="zh-CN" altLang="en-US" sz="2800" b="1" dirty="0">
                <a:solidFill>
                  <a:srgbClr val="996600"/>
                </a:solidFill>
                <a:latin typeface="Times New Roman" panose="02020503050405090304" pitchFamily="18" charset="0"/>
                <a:ea typeface="Microsoft YaHei UI" pitchFamily="34" charset="-122"/>
                <a:cs typeface="Times New Roman" panose="02020503050405090304" pitchFamily="18" charset="0"/>
                <a:sym typeface="+mn-ea"/>
              </a:rPr>
              <a:t> </a:t>
            </a:r>
            <a:r>
              <a:rPr lang="en-US" altLang="zh-CN" sz="2800" b="1" dirty="0">
                <a:solidFill>
                  <a:srgbClr val="996600"/>
                </a:solidFill>
                <a:latin typeface="Times New Roman" panose="02020503050405090304" pitchFamily="18" charset="0"/>
                <a:ea typeface="Microsoft YaHei UI" pitchFamily="34" charset="-122"/>
                <a:cs typeface="Times New Roman" panose="02020503050405090304" pitchFamily="18" charset="0"/>
                <a:sym typeface="+mn-ea"/>
              </a:rPr>
              <a:t>Learning</a:t>
            </a:r>
            <a:endParaRPr lang="en-US" altLang="en-GB" sz="2800" b="1" dirty="0">
              <a:solidFill>
                <a:srgbClr val="996600"/>
              </a:solidFill>
              <a:latin typeface="Times New Roman" panose="02020503050405090304" pitchFamily="18" charset="0"/>
              <a:ea typeface="Microsoft YaHei UI" pitchFamily="34" charset="-122"/>
              <a:cs typeface="Times New Roman" panose="02020503050405090304" pitchFamily="18" charset="0"/>
              <a:sym typeface="+mn-ea"/>
            </a:endParaRPr>
          </a:p>
        </p:txBody>
      </p:sp>
      <p:sp>
        <p:nvSpPr>
          <p:cNvPr id="4" name="矩形 3"/>
          <p:cNvSpPr/>
          <p:nvPr/>
        </p:nvSpPr>
        <p:spPr>
          <a:xfrm>
            <a:off x="0" y="6085205"/>
            <a:ext cx="12191365" cy="772795"/>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4" descr="Founding Tenured/Tenure-Track Faculty - Academic Posi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330" y="5269274"/>
            <a:ext cx="2938035" cy="77496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57015F7B-0895-18D1-E621-EF2B6A089C85}"/>
              </a:ext>
            </a:extLst>
          </p:cNvPr>
          <p:cNvPicPr>
            <a:picLocks noChangeAspect="1"/>
          </p:cNvPicPr>
          <p:nvPr/>
        </p:nvPicPr>
        <p:blipFill>
          <a:blip r:embed="rId5"/>
          <a:stretch>
            <a:fillRect/>
          </a:stretch>
        </p:blipFill>
        <p:spPr>
          <a:xfrm>
            <a:off x="3787030" y="2443516"/>
            <a:ext cx="4616669" cy="1091780"/>
          </a:xfrm>
          <a:prstGeom prst="rect">
            <a:avLst/>
          </a:prstGeom>
        </p:spPr>
      </p:pic>
      <p:sp>
        <p:nvSpPr>
          <p:cNvPr id="8" name="副标题 7">
            <a:extLst>
              <a:ext uri="{FF2B5EF4-FFF2-40B4-BE49-F238E27FC236}">
                <a16:creationId xmlns:a16="http://schemas.microsoft.com/office/drawing/2014/main" id="{65C1EBCE-5240-BD6D-4D27-9F27A2C27EA7}"/>
              </a:ext>
            </a:extLst>
          </p:cNvPr>
          <p:cNvSpPr>
            <a:spLocks noGrp="1"/>
          </p:cNvSpPr>
          <p:nvPr>
            <p:ph type="subTitle" idx="1"/>
          </p:nvPr>
        </p:nvSpPr>
        <p:spPr/>
        <p:txBody>
          <a:bodyPr/>
          <a:lstStyle/>
          <a:p>
            <a:endParaRPr lang="zh-CN" altLang="en-US"/>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589C0-7720-2405-A8BA-01F6DD3733E7}"/>
            </a:ext>
          </a:extLst>
        </p:cNvPr>
        <p:cNvGrpSpPr/>
        <p:nvPr/>
      </p:nvGrpSpPr>
      <p:grpSpPr>
        <a:xfrm>
          <a:off x="0" y="0"/>
          <a:ext cx="0" cy="0"/>
          <a:chOff x="0" y="0"/>
          <a:chExt cx="0" cy="0"/>
        </a:xfrm>
      </p:grpSpPr>
      <p:pic>
        <p:nvPicPr>
          <p:cNvPr id="5" name="图片 1" descr="logo-en">
            <a:extLst>
              <a:ext uri="{FF2B5EF4-FFF2-40B4-BE49-F238E27FC236}">
                <a16:creationId xmlns:a16="http://schemas.microsoft.com/office/drawing/2014/main" id="{5BEB9C25-3220-4253-33DD-12DC74BCC6CD}"/>
              </a:ext>
            </a:extLst>
          </p:cNvPr>
          <p:cNvPicPr>
            <a:picLocks noChangeAspect="1"/>
          </p:cNvPicPr>
          <p:nvPr/>
        </p:nvPicPr>
        <p:blipFill>
          <a:blip r:embed="rId7"/>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372FFCD0-ED32-BE1D-1559-BA556535EAFB}"/>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0592222E-01CE-81C8-94E7-E6E460540DD0}"/>
              </a:ext>
            </a:extLst>
          </p:cNvPr>
          <p:cNvSpPr txBox="1"/>
          <p:nvPr>
            <p:custDataLst>
              <p:tags r:id="rId2"/>
            </p:custDataLst>
          </p:nvPr>
        </p:nvSpPr>
        <p:spPr>
          <a:xfrm>
            <a:off x="443972" y="1502622"/>
            <a:ext cx="7774581" cy="455253"/>
          </a:xfrm>
          <a:prstGeom prst="rect">
            <a:avLst/>
          </a:prstGeom>
          <a:noFill/>
        </p:spPr>
        <p:txBody>
          <a:bodyPr wrap="square" rtlCol="0">
            <a:spAutoFit/>
          </a:bodyPr>
          <a:lstStyle/>
          <a:p>
            <a:pPr>
              <a:lnSpc>
                <a:spcPct val="150000"/>
              </a:lnSpc>
            </a:pPr>
            <a:r>
              <a:rPr lang="en-US" altLang="zh-CN" b="1" dirty="0">
                <a:latin typeface="Times New Roman" panose="02020503050405090304" pitchFamily="18" charset="0"/>
                <a:cs typeface="Times New Roman" panose="02020503050405090304" pitchFamily="18" charset="0"/>
                <a:sym typeface="+mn-ea"/>
              </a:rPr>
              <a:t>A1:</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Categorical</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a:t>
            </a:r>
            <a:r>
              <a:rPr lang="en-US" altLang="zh-CN" dirty="0">
                <a:latin typeface="Times New Roman" panose="02020503050405090304" pitchFamily="18" charset="0"/>
                <a:cs typeface="Times New Roman" panose="02020503050405090304" pitchFamily="18" charset="0"/>
                <a:sym typeface="+mn-ea"/>
              </a:rPr>
              <a:t>Predefined uniform return atoms</a:t>
            </a:r>
            <a:r>
              <a:rPr lang="en-US" altLang="zh-CN" b="1" dirty="0">
                <a:latin typeface="Times New Roman" panose="02020503050405090304" pitchFamily="18" charset="0"/>
                <a:cs typeface="Times New Roman" panose="02020503050405090304" pitchFamily="18" charset="0"/>
                <a:sym typeface="+mn-ea"/>
              </a:rPr>
              <a:t>):</a:t>
            </a:r>
          </a:p>
        </p:txBody>
      </p:sp>
      <p:sp>
        <p:nvSpPr>
          <p:cNvPr id="20" name="文本框 19">
            <a:extLst>
              <a:ext uri="{FF2B5EF4-FFF2-40B4-BE49-F238E27FC236}">
                <a16:creationId xmlns:a16="http://schemas.microsoft.com/office/drawing/2014/main" id="{DCA97F99-3D2B-F46F-E6D7-FB0F02A95139}"/>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Categorical</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and</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Quantile-based</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Representation</a:t>
            </a:r>
          </a:p>
        </p:txBody>
      </p:sp>
      <p:pic>
        <p:nvPicPr>
          <p:cNvPr id="22" name="图片 21">
            <a:extLst>
              <a:ext uri="{FF2B5EF4-FFF2-40B4-BE49-F238E27FC236}">
                <a16:creationId xmlns:a16="http://schemas.microsoft.com/office/drawing/2014/main" id="{5157E4DC-07B4-8EEB-8B44-FABCDB71470A}"/>
              </a:ext>
            </a:extLst>
          </p:cNvPr>
          <p:cNvPicPr>
            <a:picLocks noChangeAspect="1"/>
          </p:cNvPicPr>
          <p:nvPr/>
        </p:nvPicPr>
        <p:blipFill>
          <a:blip r:embed="rId8"/>
          <a:stretch>
            <a:fillRect/>
          </a:stretch>
        </p:blipFill>
        <p:spPr>
          <a:xfrm>
            <a:off x="198233" y="2367585"/>
            <a:ext cx="6264715" cy="2365856"/>
          </a:xfrm>
          <a:prstGeom prst="rect">
            <a:avLst/>
          </a:prstGeom>
        </p:spPr>
      </p:pic>
      <p:sp>
        <p:nvSpPr>
          <p:cNvPr id="3" name="文本框 2">
            <a:extLst>
              <a:ext uri="{FF2B5EF4-FFF2-40B4-BE49-F238E27FC236}">
                <a16:creationId xmlns:a16="http://schemas.microsoft.com/office/drawing/2014/main" id="{393ED7BD-C234-C549-FC2E-8AECF2096795}"/>
              </a:ext>
            </a:extLst>
          </p:cNvPr>
          <p:cNvSpPr txBox="1"/>
          <p:nvPr>
            <p:custDataLst>
              <p:tags r:id="rId3"/>
            </p:custDataLst>
          </p:nvPr>
        </p:nvSpPr>
        <p:spPr>
          <a:xfrm>
            <a:off x="443973" y="890057"/>
            <a:ext cx="9984078"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Q: How</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to represent the return distribution and how to do the dynamic programming?</a:t>
            </a:r>
          </a:p>
        </p:txBody>
      </p:sp>
      <p:sp>
        <p:nvSpPr>
          <p:cNvPr id="2" name="文本框 41">
            <a:extLst>
              <a:ext uri="{FF2B5EF4-FFF2-40B4-BE49-F238E27FC236}">
                <a16:creationId xmlns:a16="http://schemas.microsoft.com/office/drawing/2014/main" id="{953095FB-ED06-C984-CD59-2E1C4A8A9541}"/>
              </a:ext>
            </a:extLst>
          </p:cNvPr>
          <p:cNvSpPr txBox="1"/>
          <p:nvPr>
            <p:custDataLst>
              <p:tags r:id="rId4"/>
            </p:custDataLst>
          </p:nvPr>
        </p:nvSpPr>
        <p:spPr>
          <a:xfrm>
            <a:off x="36224" y="6665552"/>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[2] A Distributional Perspective on Reinforcement Learning, ICML. 2017</a:t>
            </a:r>
          </a:p>
        </p:txBody>
      </p:sp>
      <p:pic>
        <p:nvPicPr>
          <p:cNvPr id="7" name="图片 6">
            <a:extLst>
              <a:ext uri="{FF2B5EF4-FFF2-40B4-BE49-F238E27FC236}">
                <a16:creationId xmlns:a16="http://schemas.microsoft.com/office/drawing/2014/main" id="{1F3BDF26-ED50-FBEF-ECDA-CA04D8608320}"/>
              </a:ext>
            </a:extLst>
          </p:cNvPr>
          <p:cNvPicPr>
            <a:picLocks noChangeAspect="1"/>
          </p:cNvPicPr>
          <p:nvPr/>
        </p:nvPicPr>
        <p:blipFill>
          <a:blip r:embed="rId9"/>
          <a:stretch>
            <a:fillRect/>
          </a:stretch>
        </p:blipFill>
        <p:spPr>
          <a:xfrm>
            <a:off x="6772451" y="1670690"/>
            <a:ext cx="4930413" cy="3714333"/>
          </a:xfrm>
          <a:prstGeom prst="rect">
            <a:avLst/>
          </a:prstGeom>
        </p:spPr>
      </p:pic>
      <p:sp>
        <p:nvSpPr>
          <p:cNvPr id="16" name="文本框 15">
            <a:extLst>
              <a:ext uri="{FF2B5EF4-FFF2-40B4-BE49-F238E27FC236}">
                <a16:creationId xmlns:a16="http://schemas.microsoft.com/office/drawing/2014/main" id="{956CC615-A0BC-E9AB-FCBA-2A7E93E5F491}"/>
              </a:ext>
            </a:extLst>
          </p:cNvPr>
          <p:cNvSpPr txBox="1"/>
          <p:nvPr/>
        </p:nvSpPr>
        <p:spPr>
          <a:xfrm>
            <a:off x="345727" y="5072914"/>
            <a:ext cx="7143092" cy="1711366"/>
          </a:xfrm>
          <a:prstGeom prst="rect">
            <a:avLst/>
          </a:prstGeom>
          <a:noFill/>
        </p:spPr>
        <p:txBody>
          <a:bodyPr wrap="square">
            <a:spAutoFit/>
          </a:bodyPr>
          <a:lstStyle/>
          <a:p>
            <a:pPr>
              <a:lnSpc>
                <a:spcPct val="150000"/>
              </a:lnSpc>
            </a:pPr>
            <a:r>
              <a:rPr lang="en-US" altLang="zh-CN" dirty="0">
                <a:latin typeface="Times New Roman" panose="02020503050405090304" pitchFamily="18" charset="0"/>
                <a:cs typeface="Times New Roman" panose="02020503050405090304" pitchFamily="18" charset="0"/>
                <a:sym typeface="+mn-ea"/>
              </a:rPr>
              <a:t>(a) </a:t>
            </a:r>
          </a:p>
          <a:p>
            <a:pPr>
              <a:lnSpc>
                <a:spcPct val="150000"/>
              </a:lnSpc>
            </a:pPr>
            <a:r>
              <a:rPr lang="en-US" altLang="zh-CN" dirty="0">
                <a:latin typeface="Times New Roman" panose="02020503050405090304" pitchFamily="18" charset="0"/>
                <a:cs typeface="Times New Roman" panose="02020503050405090304" pitchFamily="18" charset="0"/>
                <a:sym typeface="+mn-ea"/>
              </a:rPr>
              <a:t>(b)</a:t>
            </a:r>
          </a:p>
          <a:p>
            <a:pPr>
              <a:lnSpc>
                <a:spcPct val="150000"/>
              </a:lnSpc>
            </a:pPr>
            <a:r>
              <a:rPr lang="en-US" altLang="zh-CN" dirty="0">
                <a:latin typeface="Times New Roman" panose="02020503050405090304" pitchFamily="18" charset="0"/>
                <a:cs typeface="Times New Roman" panose="02020503050405090304" pitchFamily="18" charset="0"/>
                <a:sym typeface="+mn-ea"/>
              </a:rPr>
              <a:t>(c)</a:t>
            </a:r>
          </a:p>
          <a:p>
            <a:pPr>
              <a:lnSpc>
                <a:spcPct val="150000"/>
              </a:lnSpc>
            </a:pPr>
            <a:r>
              <a:rPr lang="en-US" altLang="zh-CN" dirty="0">
                <a:latin typeface="Times New Roman" panose="02020503050405090304" pitchFamily="18" charset="0"/>
                <a:cs typeface="Times New Roman" panose="02020503050405090304" pitchFamily="18" charset="0"/>
                <a:sym typeface="+mn-ea"/>
              </a:rPr>
              <a:t>(d)</a:t>
            </a:r>
            <a:endParaRPr lang="zh-CN" altLang="en-US" dirty="0"/>
          </a:p>
        </p:txBody>
      </p:sp>
      <p:pic>
        <p:nvPicPr>
          <p:cNvPr id="24" name="图片 23">
            <a:extLst>
              <a:ext uri="{FF2B5EF4-FFF2-40B4-BE49-F238E27FC236}">
                <a16:creationId xmlns:a16="http://schemas.microsoft.com/office/drawing/2014/main" id="{1C43F5F1-733C-C44C-6F6B-3885707E7BCB}"/>
              </a:ext>
            </a:extLst>
          </p:cNvPr>
          <p:cNvPicPr>
            <a:picLocks noChangeAspect="1"/>
          </p:cNvPicPr>
          <p:nvPr/>
        </p:nvPicPr>
        <p:blipFill>
          <a:blip r:embed="rId10"/>
          <a:stretch>
            <a:fillRect/>
          </a:stretch>
        </p:blipFill>
        <p:spPr>
          <a:xfrm>
            <a:off x="838018" y="5152178"/>
            <a:ext cx="5651500" cy="406400"/>
          </a:xfrm>
          <a:prstGeom prst="rect">
            <a:avLst/>
          </a:prstGeom>
        </p:spPr>
      </p:pic>
      <p:pic>
        <p:nvPicPr>
          <p:cNvPr id="25" name="图片 24">
            <a:extLst>
              <a:ext uri="{FF2B5EF4-FFF2-40B4-BE49-F238E27FC236}">
                <a16:creationId xmlns:a16="http://schemas.microsoft.com/office/drawing/2014/main" id="{AC75FAE9-6277-9C1B-4E85-44DE9B4BB320}"/>
              </a:ext>
            </a:extLst>
          </p:cNvPr>
          <p:cNvPicPr>
            <a:picLocks noChangeAspect="1"/>
          </p:cNvPicPr>
          <p:nvPr/>
        </p:nvPicPr>
        <p:blipFill>
          <a:blip r:embed="rId11"/>
          <a:stretch>
            <a:fillRect/>
          </a:stretch>
        </p:blipFill>
        <p:spPr>
          <a:xfrm>
            <a:off x="1665951" y="5621895"/>
            <a:ext cx="5156200" cy="381000"/>
          </a:xfrm>
          <a:prstGeom prst="rect">
            <a:avLst/>
          </a:prstGeom>
        </p:spPr>
      </p:pic>
      <p:pic>
        <p:nvPicPr>
          <p:cNvPr id="26" name="图片 25">
            <a:extLst>
              <a:ext uri="{FF2B5EF4-FFF2-40B4-BE49-F238E27FC236}">
                <a16:creationId xmlns:a16="http://schemas.microsoft.com/office/drawing/2014/main" id="{C89DD3DC-A837-2457-2626-B138CA18F97A}"/>
              </a:ext>
            </a:extLst>
          </p:cNvPr>
          <p:cNvPicPr>
            <a:picLocks noChangeAspect="1"/>
          </p:cNvPicPr>
          <p:nvPr/>
        </p:nvPicPr>
        <p:blipFill>
          <a:blip r:embed="rId12"/>
          <a:stretch>
            <a:fillRect/>
          </a:stretch>
        </p:blipFill>
        <p:spPr>
          <a:xfrm>
            <a:off x="820460" y="5653735"/>
            <a:ext cx="621291" cy="305553"/>
          </a:xfrm>
          <a:prstGeom prst="rect">
            <a:avLst/>
          </a:prstGeom>
        </p:spPr>
      </p:pic>
      <p:cxnSp>
        <p:nvCxnSpPr>
          <p:cNvPr id="29" name="直线箭头连接符 28">
            <a:extLst>
              <a:ext uri="{FF2B5EF4-FFF2-40B4-BE49-F238E27FC236}">
                <a16:creationId xmlns:a16="http://schemas.microsoft.com/office/drawing/2014/main" id="{E6FC59FA-0CCB-1334-0567-FB1CB46245C9}"/>
              </a:ext>
            </a:extLst>
          </p:cNvPr>
          <p:cNvCxnSpPr>
            <a:cxnSpLocks/>
            <a:endCxn id="25" idx="1"/>
          </p:cNvCxnSpPr>
          <p:nvPr/>
        </p:nvCxnSpPr>
        <p:spPr>
          <a:xfrm>
            <a:off x="1441751" y="5806511"/>
            <a:ext cx="224200" cy="58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图片 29">
            <a:extLst>
              <a:ext uri="{FF2B5EF4-FFF2-40B4-BE49-F238E27FC236}">
                <a16:creationId xmlns:a16="http://schemas.microsoft.com/office/drawing/2014/main" id="{0E8A06D7-ED66-4782-8C4F-DC8A93F619AB}"/>
              </a:ext>
            </a:extLst>
          </p:cNvPr>
          <p:cNvPicPr>
            <a:picLocks noChangeAspect="1"/>
          </p:cNvPicPr>
          <p:nvPr/>
        </p:nvPicPr>
        <p:blipFill>
          <a:blip r:embed="rId13"/>
          <a:stretch>
            <a:fillRect/>
          </a:stretch>
        </p:blipFill>
        <p:spPr>
          <a:xfrm>
            <a:off x="838018" y="6024479"/>
            <a:ext cx="1094028" cy="311047"/>
          </a:xfrm>
          <a:prstGeom prst="rect">
            <a:avLst/>
          </a:prstGeom>
        </p:spPr>
      </p:pic>
      <p:cxnSp>
        <p:nvCxnSpPr>
          <p:cNvPr id="34" name="直线箭头连接符 33">
            <a:extLst>
              <a:ext uri="{FF2B5EF4-FFF2-40B4-BE49-F238E27FC236}">
                <a16:creationId xmlns:a16="http://schemas.microsoft.com/office/drawing/2014/main" id="{37434503-5867-3EAB-AF92-626FD9E935DC}"/>
              </a:ext>
            </a:extLst>
          </p:cNvPr>
          <p:cNvCxnSpPr>
            <a:cxnSpLocks/>
          </p:cNvCxnSpPr>
          <p:nvPr/>
        </p:nvCxnSpPr>
        <p:spPr>
          <a:xfrm>
            <a:off x="2017349" y="6174118"/>
            <a:ext cx="224200" cy="58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6" name="图片 35">
            <a:extLst>
              <a:ext uri="{FF2B5EF4-FFF2-40B4-BE49-F238E27FC236}">
                <a16:creationId xmlns:a16="http://schemas.microsoft.com/office/drawing/2014/main" id="{0D1BC785-5C15-2B95-87CB-2345E2A9CB40}"/>
              </a:ext>
            </a:extLst>
          </p:cNvPr>
          <p:cNvPicPr>
            <a:picLocks noChangeAspect="1"/>
          </p:cNvPicPr>
          <p:nvPr/>
        </p:nvPicPr>
        <p:blipFill>
          <a:blip r:embed="rId14"/>
          <a:stretch>
            <a:fillRect/>
          </a:stretch>
        </p:blipFill>
        <p:spPr>
          <a:xfrm>
            <a:off x="2243719" y="6019029"/>
            <a:ext cx="5245100" cy="330200"/>
          </a:xfrm>
          <a:prstGeom prst="rect">
            <a:avLst/>
          </a:prstGeom>
        </p:spPr>
      </p:pic>
      <p:pic>
        <p:nvPicPr>
          <p:cNvPr id="37" name="图片 36">
            <a:extLst>
              <a:ext uri="{FF2B5EF4-FFF2-40B4-BE49-F238E27FC236}">
                <a16:creationId xmlns:a16="http://schemas.microsoft.com/office/drawing/2014/main" id="{623A05B6-706F-54D0-C09C-9C421C22B034}"/>
              </a:ext>
            </a:extLst>
          </p:cNvPr>
          <p:cNvPicPr>
            <a:picLocks noChangeAspect="1"/>
          </p:cNvPicPr>
          <p:nvPr/>
        </p:nvPicPr>
        <p:blipFill>
          <a:blip r:embed="rId15"/>
          <a:stretch>
            <a:fillRect/>
          </a:stretch>
        </p:blipFill>
        <p:spPr>
          <a:xfrm>
            <a:off x="826305" y="6416776"/>
            <a:ext cx="615446" cy="294901"/>
          </a:xfrm>
          <a:prstGeom prst="rect">
            <a:avLst/>
          </a:prstGeom>
        </p:spPr>
      </p:pic>
      <p:cxnSp>
        <p:nvCxnSpPr>
          <p:cNvPr id="38" name="直线箭头连接符 37">
            <a:extLst>
              <a:ext uri="{FF2B5EF4-FFF2-40B4-BE49-F238E27FC236}">
                <a16:creationId xmlns:a16="http://schemas.microsoft.com/office/drawing/2014/main" id="{06520B55-8D3A-DBAB-1872-2DE18134220A}"/>
              </a:ext>
            </a:extLst>
          </p:cNvPr>
          <p:cNvCxnSpPr>
            <a:cxnSpLocks/>
          </p:cNvCxnSpPr>
          <p:nvPr/>
        </p:nvCxnSpPr>
        <p:spPr>
          <a:xfrm>
            <a:off x="1527054" y="6564226"/>
            <a:ext cx="224200" cy="58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9" name="图片 38">
            <a:extLst>
              <a:ext uri="{FF2B5EF4-FFF2-40B4-BE49-F238E27FC236}">
                <a16:creationId xmlns:a16="http://schemas.microsoft.com/office/drawing/2014/main" id="{9B4825C0-510C-4030-FBA2-B882C8E21CB6}"/>
              </a:ext>
            </a:extLst>
          </p:cNvPr>
          <p:cNvPicPr>
            <a:picLocks noChangeAspect="1"/>
          </p:cNvPicPr>
          <p:nvPr/>
        </p:nvPicPr>
        <p:blipFill>
          <a:blip r:embed="rId16"/>
          <a:stretch>
            <a:fillRect/>
          </a:stretch>
        </p:blipFill>
        <p:spPr>
          <a:xfrm>
            <a:off x="1836557" y="6366891"/>
            <a:ext cx="5435600" cy="342900"/>
          </a:xfrm>
          <a:prstGeom prst="rect">
            <a:avLst/>
          </a:prstGeom>
        </p:spPr>
      </p:pic>
    </p:spTree>
    <p:custDataLst>
      <p:tags r:id="rId1"/>
    </p:custDataLst>
    <p:extLst>
      <p:ext uri="{BB962C8B-B14F-4D97-AF65-F5344CB8AC3E}">
        <p14:creationId xmlns:p14="http://schemas.microsoft.com/office/powerpoint/2010/main" val="162084167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5C45C-861A-4BC8-8AF0-D3EDE9E62097}"/>
            </a:ext>
          </a:extLst>
        </p:cNvPr>
        <p:cNvGrpSpPr/>
        <p:nvPr/>
      </p:nvGrpSpPr>
      <p:grpSpPr>
        <a:xfrm>
          <a:off x="0" y="0"/>
          <a:ext cx="0" cy="0"/>
          <a:chOff x="0" y="0"/>
          <a:chExt cx="0" cy="0"/>
        </a:xfrm>
      </p:grpSpPr>
      <p:pic>
        <p:nvPicPr>
          <p:cNvPr id="5" name="图片 1" descr="logo-en">
            <a:extLst>
              <a:ext uri="{FF2B5EF4-FFF2-40B4-BE49-F238E27FC236}">
                <a16:creationId xmlns:a16="http://schemas.microsoft.com/office/drawing/2014/main" id="{8E9DC0E9-AD05-053F-0896-11C9CE548B2F}"/>
              </a:ext>
            </a:extLst>
          </p:cNvPr>
          <p:cNvPicPr>
            <a:picLocks noChangeAspect="1"/>
          </p:cNvPicPr>
          <p:nvPr/>
        </p:nvPicPr>
        <p:blipFill>
          <a:blip r:embed="rId9"/>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3F853037-29E0-CEB5-AD87-4A63B0177AD7}"/>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3090C141-5F76-9EF1-966B-697BFE381AD4}"/>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Categorical</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and</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Quantile-based</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Representation</a:t>
            </a:r>
          </a:p>
        </p:txBody>
      </p:sp>
      <p:sp>
        <p:nvSpPr>
          <p:cNvPr id="3" name="文本框 2">
            <a:extLst>
              <a:ext uri="{FF2B5EF4-FFF2-40B4-BE49-F238E27FC236}">
                <a16:creationId xmlns:a16="http://schemas.microsoft.com/office/drawing/2014/main" id="{3090EF11-6EEB-EC1A-BA0A-7A9136CDA226}"/>
              </a:ext>
            </a:extLst>
          </p:cNvPr>
          <p:cNvSpPr txBox="1"/>
          <p:nvPr>
            <p:custDataLst>
              <p:tags r:id="rId2"/>
            </p:custDataLst>
          </p:nvPr>
        </p:nvSpPr>
        <p:spPr>
          <a:xfrm>
            <a:off x="443973" y="822747"/>
            <a:ext cx="9984078"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Q: How</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to represent the return distribution and how to do the dynamic programming?</a:t>
            </a:r>
          </a:p>
        </p:txBody>
      </p:sp>
      <p:sp>
        <p:nvSpPr>
          <p:cNvPr id="6" name="文本框 5">
            <a:extLst>
              <a:ext uri="{FF2B5EF4-FFF2-40B4-BE49-F238E27FC236}">
                <a16:creationId xmlns:a16="http://schemas.microsoft.com/office/drawing/2014/main" id="{599A724B-8FE8-9187-1D4A-4B07D9DDF7D4}"/>
              </a:ext>
            </a:extLst>
          </p:cNvPr>
          <p:cNvSpPr txBox="1"/>
          <p:nvPr>
            <p:custDataLst>
              <p:tags r:id="rId3"/>
            </p:custDataLst>
          </p:nvPr>
        </p:nvSpPr>
        <p:spPr>
          <a:xfrm>
            <a:off x="443973" y="1418428"/>
            <a:ext cx="5126757"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A2:</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Quantile-based</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methods:</a:t>
            </a:r>
          </a:p>
        </p:txBody>
      </p:sp>
      <p:pic>
        <p:nvPicPr>
          <p:cNvPr id="8" name="图片 7">
            <a:extLst>
              <a:ext uri="{FF2B5EF4-FFF2-40B4-BE49-F238E27FC236}">
                <a16:creationId xmlns:a16="http://schemas.microsoft.com/office/drawing/2014/main" id="{B3421042-E94D-D520-57E7-CD72A32DF0B4}"/>
              </a:ext>
            </a:extLst>
          </p:cNvPr>
          <p:cNvPicPr>
            <a:picLocks noChangeAspect="1"/>
          </p:cNvPicPr>
          <p:nvPr/>
        </p:nvPicPr>
        <p:blipFill>
          <a:blip r:embed="rId10"/>
          <a:stretch>
            <a:fillRect/>
          </a:stretch>
        </p:blipFill>
        <p:spPr>
          <a:xfrm>
            <a:off x="594633" y="3129501"/>
            <a:ext cx="3997476" cy="1655671"/>
          </a:xfrm>
          <a:prstGeom prst="rect">
            <a:avLst/>
          </a:prstGeom>
        </p:spPr>
      </p:pic>
      <p:sp>
        <p:nvSpPr>
          <p:cNvPr id="9" name="文本框 8">
            <a:extLst>
              <a:ext uri="{FF2B5EF4-FFF2-40B4-BE49-F238E27FC236}">
                <a16:creationId xmlns:a16="http://schemas.microsoft.com/office/drawing/2014/main" id="{E13FE91C-56A8-1EEF-4E36-47D9EA23A6AE}"/>
              </a:ext>
            </a:extLst>
          </p:cNvPr>
          <p:cNvSpPr txBox="1"/>
          <p:nvPr>
            <p:custDataLst>
              <p:tags r:id="rId4"/>
            </p:custDataLst>
          </p:nvPr>
        </p:nvSpPr>
        <p:spPr>
          <a:xfrm>
            <a:off x="4973973" y="1405942"/>
            <a:ext cx="7892090"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QRDQN (with predefined quantile positions)</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a:t>
            </a:r>
          </a:p>
        </p:txBody>
      </p:sp>
      <p:pic>
        <p:nvPicPr>
          <p:cNvPr id="2" name="图片 1">
            <a:extLst>
              <a:ext uri="{FF2B5EF4-FFF2-40B4-BE49-F238E27FC236}">
                <a16:creationId xmlns:a16="http://schemas.microsoft.com/office/drawing/2014/main" id="{821B11F0-6E49-A28E-3ECC-1CBFD31A9813}"/>
              </a:ext>
            </a:extLst>
          </p:cNvPr>
          <p:cNvPicPr>
            <a:picLocks noChangeAspect="1"/>
          </p:cNvPicPr>
          <p:nvPr/>
        </p:nvPicPr>
        <p:blipFill>
          <a:blip r:embed="rId11"/>
          <a:stretch>
            <a:fillRect/>
          </a:stretch>
        </p:blipFill>
        <p:spPr>
          <a:xfrm>
            <a:off x="1319776" y="5342630"/>
            <a:ext cx="2308327" cy="381953"/>
          </a:xfrm>
          <a:prstGeom prst="rect">
            <a:avLst/>
          </a:prstGeom>
        </p:spPr>
      </p:pic>
      <p:pic>
        <p:nvPicPr>
          <p:cNvPr id="16" name="图片 15">
            <a:extLst>
              <a:ext uri="{FF2B5EF4-FFF2-40B4-BE49-F238E27FC236}">
                <a16:creationId xmlns:a16="http://schemas.microsoft.com/office/drawing/2014/main" id="{9A2EC206-6185-C006-DC76-6AEB34E6F4AB}"/>
              </a:ext>
            </a:extLst>
          </p:cNvPr>
          <p:cNvPicPr>
            <a:picLocks noChangeAspect="1"/>
          </p:cNvPicPr>
          <p:nvPr/>
        </p:nvPicPr>
        <p:blipFill>
          <a:blip r:embed="rId12"/>
          <a:srcRect t="3580" b="1"/>
          <a:stretch>
            <a:fillRect/>
          </a:stretch>
        </p:blipFill>
        <p:spPr>
          <a:xfrm>
            <a:off x="6673727" y="1918796"/>
            <a:ext cx="2819523" cy="821611"/>
          </a:xfrm>
          <a:prstGeom prst="rect">
            <a:avLst/>
          </a:prstGeom>
        </p:spPr>
      </p:pic>
      <p:grpSp>
        <p:nvGrpSpPr>
          <p:cNvPr id="34" name="组合 33">
            <a:extLst>
              <a:ext uri="{FF2B5EF4-FFF2-40B4-BE49-F238E27FC236}">
                <a16:creationId xmlns:a16="http://schemas.microsoft.com/office/drawing/2014/main" id="{450CC395-7B13-2D71-5DB3-CB093CEF81AB}"/>
              </a:ext>
            </a:extLst>
          </p:cNvPr>
          <p:cNvGrpSpPr/>
          <p:nvPr/>
        </p:nvGrpSpPr>
        <p:grpSpPr>
          <a:xfrm>
            <a:off x="4744108" y="2721753"/>
            <a:ext cx="7265492" cy="4067767"/>
            <a:chOff x="4744108" y="3498637"/>
            <a:chExt cx="7265492" cy="4067767"/>
          </a:xfrm>
        </p:grpSpPr>
        <p:sp>
          <p:nvSpPr>
            <p:cNvPr id="19" name="文本框 18">
              <a:extLst>
                <a:ext uri="{FF2B5EF4-FFF2-40B4-BE49-F238E27FC236}">
                  <a16:creationId xmlns:a16="http://schemas.microsoft.com/office/drawing/2014/main" id="{CE673B24-57EA-BC4B-2274-054CB7C93607}"/>
                </a:ext>
              </a:extLst>
            </p:cNvPr>
            <p:cNvSpPr txBox="1"/>
            <p:nvPr/>
          </p:nvSpPr>
          <p:spPr>
            <a:xfrm>
              <a:off x="5431324" y="3498637"/>
              <a:ext cx="5772970" cy="878895"/>
            </a:xfrm>
            <a:prstGeom prst="rect">
              <a:avLst/>
            </a:prstGeom>
            <a:noFill/>
          </p:spPr>
          <p:txBody>
            <a:bodyPr wrap="square">
              <a:spAutoFit/>
            </a:bodyPr>
            <a:lstStyle/>
            <a:p>
              <a:pPr>
                <a:lnSpc>
                  <a:spcPct val="150000"/>
                </a:lnSpc>
              </a:pPr>
              <a:r>
                <a:rPr lang="zh-CN" altLang="en-US" dirty="0">
                  <a:solidFill>
                    <a:schemeClr val="accent1"/>
                  </a:solidFill>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represents the estimated value of the return distribution</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 </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at the </a:t>
              </a:r>
              <a:r>
                <a:rPr lang="en-US" altLang="zh-CN" dirty="0" err="1">
                  <a:latin typeface="Times New Roman" panose="02020503050405090304" pitchFamily="18" charset="0"/>
                  <a:cs typeface="Times New Roman" panose="02020503050405090304" pitchFamily="18" charset="0"/>
                  <a:sym typeface="+mn-ea"/>
                </a:rPr>
                <a:t>i-th</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quantile.</a:t>
              </a:r>
              <a:endParaRPr lang="zh-CN" altLang="en-US" dirty="0"/>
            </a:p>
          </p:txBody>
        </p:sp>
        <p:pic>
          <p:nvPicPr>
            <p:cNvPr id="24" name="图片 23">
              <a:extLst>
                <a:ext uri="{FF2B5EF4-FFF2-40B4-BE49-F238E27FC236}">
                  <a16:creationId xmlns:a16="http://schemas.microsoft.com/office/drawing/2014/main" id="{4D1F354E-1A7B-3C63-E128-19F2FA2BD415}"/>
                </a:ext>
              </a:extLst>
            </p:cNvPr>
            <p:cNvPicPr>
              <a:picLocks noChangeAspect="1"/>
            </p:cNvPicPr>
            <p:nvPr/>
          </p:nvPicPr>
          <p:blipFill>
            <a:blip r:embed="rId13"/>
            <a:stretch>
              <a:fillRect/>
            </a:stretch>
          </p:blipFill>
          <p:spPr>
            <a:xfrm>
              <a:off x="5431324" y="3600657"/>
              <a:ext cx="984813" cy="373035"/>
            </a:xfrm>
            <a:prstGeom prst="rect">
              <a:avLst/>
            </a:prstGeom>
          </p:spPr>
        </p:pic>
        <p:pic>
          <p:nvPicPr>
            <p:cNvPr id="25" name="图片 24">
              <a:extLst>
                <a:ext uri="{FF2B5EF4-FFF2-40B4-BE49-F238E27FC236}">
                  <a16:creationId xmlns:a16="http://schemas.microsoft.com/office/drawing/2014/main" id="{E8EB08BB-B078-04D7-978B-12F39F0BB580}"/>
                </a:ext>
              </a:extLst>
            </p:cNvPr>
            <p:cNvPicPr>
              <a:picLocks noChangeAspect="1"/>
            </p:cNvPicPr>
            <p:nvPr/>
          </p:nvPicPr>
          <p:blipFill>
            <a:blip r:embed="rId14"/>
            <a:stretch>
              <a:fillRect/>
            </a:stretch>
          </p:blipFill>
          <p:spPr>
            <a:xfrm>
              <a:off x="6673727" y="3989390"/>
              <a:ext cx="984813" cy="370131"/>
            </a:xfrm>
            <a:prstGeom prst="rect">
              <a:avLst/>
            </a:prstGeom>
          </p:spPr>
        </p:pic>
        <p:sp>
          <p:nvSpPr>
            <p:cNvPr id="39" name="文本框 38">
              <a:extLst>
                <a:ext uri="{FF2B5EF4-FFF2-40B4-BE49-F238E27FC236}">
                  <a16:creationId xmlns:a16="http://schemas.microsoft.com/office/drawing/2014/main" id="{B4B79E58-C288-1769-5F9C-751A99ADC26D}"/>
                </a:ext>
              </a:extLst>
            </p:cNvPr>
            <p:cNvSpPr txBox="1"/>
            <p:nvPr/>
          </p:nvSpPr>
          <p:spPr>
            <a:xfrm>
              <a:off x="4744108" y="6366075"/>
              <a:ext cx="7265492" cy="1200329"/>
            </a:xfrm>
            <a:prstGeom prst="rect">
              <a:avLst/>
            </a:prstGeom>
            <a:noFill/>
          </p:spPr>
          <p:txBody>
            <a:bodyPr wrap="square">
              <a:spAutoFit/>
            </a:bodyPr>
            <a:lstStyle/>
            <a:p>
              <a:r>
                <a:rPr lang="en-US" altLang="zh-CN" dirty="0">
                  <a:latin typeface="Times New Roman" panose="02020503050405090304" pitchFamily="18" charset="0"/>
                  <a:cs typeface="Times New Roman" panose="02020503050405090304" pitchFamily="18" charset="0"/>
                  <a:sym typeface="+mn-ea"/>
                </a:rPr>
                <a:t>If we underestimate the target (target</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&gt; predicted; u&gt;0), we multiply by the weight      . If we overestimate, we multiply by 1-   ..</a:t>
              </a:r>
            </a:p>
            <a:p>
              <a:r>
                <a:rPr lang="en-US" altLang="zh-CN" dirty="0">
                  <a:latin typeface="Times New Roman" panose="02020503050405090304" pitchFamily="18" charset="0"/>
                  <a:cs typeface="Times New Roman" panose="02020503050405090304" pitchFamily="18" charset="0"/>
                  <a:sym typeface="+mn-ea"/>
                </a:rPr>
                <a:t>It means that if the quantile    is</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big, we </a:t>
              </a:r>
              <a:r>
                <a:rPr lang="en" altLang="zh-CN" dirty="0">
                  <a:latin typeface="Times New Roman" panose="02020503050405090304" pitchFamily="18" charset="0"/>
                  <a:cs typeface="Times New Roman" panose="02020503050405090304" pitchFamily="18" charset="0"/>
                  <a:sym typeface="+mn-ea"/>
                </a:rPr>
                <a:t>penalize underestimation more</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to balance the data distribution over quantile</a:t>
              </a:r>
              <a:r>
                <a:rPr lang="en" altLang="zh-CN" dirty="0">
                  <a:latin typeface="Times New Roman" panose="02020503050405090304" pitchFamily="18" charset="0"/>
                  <a:cs typeface="Times New Roman" panose="02020503050405090304" pitchFamily="18" charset="0"/>
                  <a:sym typeface="+mn-ea"/>
                </a:rPr>
                <a:t>.</a:t>
              </a:r>
              <a:endParaRPr lang="zh-CN" altLang="en-US" dirty="0"/>
            </a:p>
          </p:txBody>
        </p:sp>
      </p:grpSp>
      <p:sp>
        <p:nvSpPr>
          <p:cNvPr id="26" name="文本框 25">
            <a:extLst>
              <a:ext uri="{FF2B5EF4-FFF2-40B4-BE49-F238E27FC236}">
                <a16:creationId xmlns:a16="http://schemas.microsoft.com/office/drawing/2014/main" id="{3A4DA87D-8350-F41B-A2C3-D4338FF6084F}"/>
              </a:ext>
            </a:extLst>
          </p:cNvPr>
          <p:cNvSpPr txBox="1"/>
          <p:nvPr>
            <p:custDataLst>
              <p:tags r:id="rId5"/>
            </p:custDataLst>
          </p:nvPr>
        </p:nvSpPr>
        <p:spPr>
          <a:xfrm>
            <a:off x="4973973" y="3621697"/>
            <a:ext cx="4621440"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Objective function with quantile Huber loss</a:t>
            </a:r>
          </a:p>
        </p:txBody>
      </p:sp>
      <p:pic>
        <p:nvPicPr>
          <p:cNvPr id="28" name="图片 27">
            <a:extLst>
              <a:ext uri="{FF2B5EF4-FFF2-40B4-BE49-F238E27FC236}">
                <a16:creationId xmlns:a16="http://schemas.microsoft.com/office/drawing/2014/main" id="{530FC2EF-5179-9D7F-1226-D737D74DE6B9}"/>
              </a:ext>
            </a:extLst>
          </p:cNvPr>
          <p:cNvPicPr>
            <a:picLocks noChangeAspect="1"/>
          </p:cNvPicPr>
          <p:nvPr/>
        </p:nvPicPr>
        <p:blipFill>
          <a:blip r:embed="rId15"/>
          <a:stretch>
            <a:fillRect/>
          </a:stretch>
        </p:blipFill>
        <p:spPr>
          <a:xfrm>
            <a:off x="6741350" y="4274410"/>
            <a:ext cx="3686701" cy="465312"/>
          </a:xfrm>
          <a:prstGeom prst="rect">
            <a:avLst/>
          </a:prstGeom>
        </p:spPr>
      </p:pic>
      <p:pic>
        <p:nvPicPr>
          <p:cNvPr id="30" name="图片 29">
            <a:extLst>
              <a:ext uri="{FF2B5EF4-FFF2-40B4-BE49-F238E27FC236}">
                <a16:creationId xmlns:a16="http://schemas.microsoft.com/office/drawing/2014/main" id="{E8D92385-FBF9-C1FF-9BDA-68FC6CA1BB91}"/>
              </a:ext>
            </a:extLst>
          </p:cNvPr>
          <p:cNvPicPr>
            <a:picLocks noChangeAspect="1"/>
          </p:cNvPicPr>
          <p:nvPr/>
        </p:nvPicPr>
        <p:blipFill>
          <a:blip r:embed="rId16"/>
          <a:stretch>
            <a:fillRect/>
          </a:stretch>
        </p:blipFill>
        <p:spPr>
          <a:xfrm>
            <a:off x="7757610" y="4768829"/>
            <a:ext cx="4434390" cy="820362"/>
          </a:xfrm>
          <a:prstGeom prst="rect">
            <a:avLst/>
          </a:prstGeom>
        </p:spPr>
      </p:pic>
      <p:pic>
        <p:nvPicPr>
          <p:cNvPr id="31" name="图片 30">
            <a:extLst>
              <a:ext uri="{FF2B5EF4-FFF2-40B4-BE49-F238E27FC236}">
                <a16:creationId xmlns:a16="http://schemas.microsoft.com/office/drawing/2014/main" id="{33300B9B-E640-BE43-27C4-FE4CEC8D3F3E}"/>
              </a:ext>
            </a:extLst>
          </p:cNvPr>
          <p:cNvPicPr>
            <a:picLocks noChangeAspect="1"/>
          </p:cNvPicPr>
          <p:nvPr/>
        </p:nvPicPr>
        <p:blipFill>
          <a:blip r:embed="rId17"/>
          <a:stretch>
            <a:fillRect/>
          </a:stretch>
        </p:blipFill>
        <p:spPr>
          <a:xfrm>
            <a:off x="4512614" y="4970357"/>
            <a:ext cx="3166771" cy="405434"/>
          </a:xfrm>
          <a:prstGeom prst="rect">
            <a:avLst/>
          </a:prstGeom>
        </p:spPr>
      </p:pic>
      <p:sp>
        <p:nvSpPr>
          <p:cNvPr id="37" name="矩形 36">
            <a:extLst>
              <a:ext uri="{FF2B5EF4-FFF2-40B4-BE49-F238E27FC236}">
                <a16:creationId xmlns:a16="http://schemas.microsoft.com/office/drawing/2014/main" id="{AFE3E3C2-D007-EC1D-E3A3-BF8ACEB9F0C4}"/>
              </a:ext>
            </a:extLst>
          </p:cNvPr>
          <p:cNvSpPr/>
          <p:nvPr/>
        </p:nvSpPr>
        <p:spPr>
          <a:xfrm>
            <a:off x="8449519" y="4274410"/>
            <a:ext cx="1782501" cy="430450"/>
          </a:xfrm>
          <a:prstGeom prst="rect">
            <a:avLst/>
          </a:prstGeom>
          <a:solidFill>
            <a:schemeClr val="bg1">
              <a:lumMod val="6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矩形 37">
            <a:extLst>
              <a:ext uri="{FF2B5EF4-FFF2-40B4-BE49-F238E27FC236}">
                <a16:creationId xmlns:a16="http://schemas.microsoft.com/office/drawing/2014/main" id="{A4DC9D62-1370-8E2C-6B72-08766FDBFB6C}"/>
              </a:ext>
            </a:extLst>
          </p:cNvPr>
          <p:cNvSpPr/>
          <p:nvPr/>
        </p:nvSpPr>
        <p:spPr>
          <a:xfrm>
            <a:off x="4921872" y="4999904"/>
            <a:ext cx="240437" cy="430450"/>
          </a:xfrm>
          <a:prstGeom prst="rect">
            <a:avLst/>
          </a:prstGeom>
          <a:solidFill>
            <a:schemeClr val="bg1">
              <a:lumMod val="6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文本框 41">
            <a:extLst>
              <a:ext uri="{FF2B5EF4-FFF2-40B4-BE49-F238E27FC236}">
                <a16:creationId xmlns:a16="http://schemas.microsoft.com/office/drawing/2014/main" id="{1D426D9D-6C11-1CC6-66C4-344FCE509845}"/>
              </a:ext>
            </a:extLst>
          </p:cNvPr>
          <p:cNvSpPr txBox="1"/>
          <p:nvPr>
            <p:custDataLst>
              <p:tags r:id="rId6"/>
            </p:custDataLst>
          </p:nvPr>
        </p:nvSpPr>
        <p:spPr>
          <a:xfrm>
            <a:off x="36224" y="6665552"/>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[2] Implicit Quantile Networks for Distributional Reinforcement Learning, ICML. 2018</a:t>
            </a:r>
          </a:p>
        </p:txBody>
      </p:sp>
      <p:pic>
        <p:nvPicPr>
          <p:cNvPr id="41" name="图片 40">
            <a:extLst>
              <a:ext uri="{FF2B5EF4-FFF2-40B4-BE49-F238E27FC236}">
                <a16:creationId xmlns:a16="http://schemas.microsoft.com/office/drawing/2014/main" id="{332FD17F-C256-5DE8-1B18-C107D9478CDE}"/>
              </a:ext>
            </a:extLst>
          </p:cNvPr>
          <p:cNvPicPr>
            <a:picLocks noChangeAspect="1"/>
          </p:cNvPicPr>
          <p:nvPr/>
        </p:nvPicPr>
        <p:blipFill>
          <a:blip r:embed="rId18"/>
          <a:stretch>
            <a:fillRect/>
          </a:stretch>
        </p:blipFill>
        <p:spPr>
          <a:xfrm>
            <a:off x="5535318" y="6011033"/>
            <a:ext cx="175386" cy="137803"/>
          </a:xfrm>
          <a:prstGeom prst="rect">
            <a:avLst/>
          </a:prstGeom>
        </p:spPr>
      </p:pic>
      <p:pic>
        <p:nvPicPr>
          <p:cNvPr id="42" name="图片 41">
            <a:extLst>
              <a:ext uri="{FF2B5EF4-FFF2-40B4-BE49-F238E27FC236}">
                <a16:creationId xmlns:a16="http://schemas.microsoft.com/office/drawing/2014/main" id="{648FFC87-36B0-845B-CD67-EC2266AD3514}"/>
              </a:ext>
            </a:extLst>
          </p:cNvPr>
          <p:cNvPicPr>
            <a:picLocks noChangeAspect="1"/>
          </p:cNvPicPr>
          <p:nvPr/>
        </p:nvPicPr>
        <p:blipFill>
          <a:blip r:embed="rId18"/>
          <a:stretch>
            <a:fillRect/>
          </a:stretch>
        </p:blipFill>
        <p:spPr>
          <a:xfrm>
            <a:off x="9405557" y="5999405"/>
            <a:ext cx="175386" cy="137803"/>
          </a:xfrm>
          <a:prstGeom prst="rect">
            <a:avLst/>
          </a:prstGeom>
        </p:spPr>
      </p:pic>
      <p:pic>
        <p:nvPicPr>
          <p:cNvPr id="44" name="图片 43">
            <a:extLst>
              <a:ext uri="{FF2B5EF4-FFF2-40B4-BE49-F238E27FC236}">
                <a16:creationId xmlns:a16="http://schemas.microsoft.com/office/drawing/2014/main" id="{2D6AF56D-EB41-85B8-3C6A-1D4315CE4357}"/>
              </a:ext>
            </a:extLst>
          </p:cNvPr>
          <p:cNvPicPr>
            <a:picLocks noChangeAspect="1"/>
          </p:cNvPicPr>
          <p:nvPr/>
        </p:nvPicPr>
        <p:blipFill>
          <a:blip r:embed="rId18"/>
          <a:stretch>
            <a:fillRect/>
          </a:stretch>
        </p:blipFill>
        <p:spPr>
          <a:xfrm>
            <a:off x="7358212" y="6266377"/>
            <a:ext cx="175386" cy="137803"/>
          </a:xfrm>
          <a:prstGeom prst="rect">
            <a:avLst/>
          </a:prstGeom>
        </p:spPr>
      </p:pic>
    </p:spTree>
    <p:custDataLst>
      <p:tags r:id="rId1"/>
    </p:custDataLst>
    <p:extLst>
      <p:ext uri="{BB962C8B-B14F-4D97-AF65-F5344CB8AC3E}">
        <p14:creationId xmlns:p14="http://schemas.microsoft.com/office/powerpoint/2010/main" val="33632839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500981-F2C4-F4CD-B3E9-5FF950C39E48}"/>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4EC0563F-97CB-9125-2871-F8C74304C7FD}"/>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Categorical</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Representation</a:t>
            </a:r>
          </a:p>
        </p:txBody>
      </p:sp>
      <p:pic>
        <p:nvPicPr>
          <p:cNvPr id="5" name="图片 1" descr="logo-en">
            <a:extLst>
              <a:ext uri="{FF2B5EF4-FFF2-40B4-BE49-F238E27FC236}">
                <a16:creationId xmlns:a16="http://schemas.microsoft.com/office/drawing/2014/main" id="{32163B20-14EB-58C4-8924-E2921F98EECF}"/>
              </a:ext>
            </a:extLst>
          </p:cNvPr>
          <p:cNvPicPr>
            <a:picLocks noChangeAspect="1"/>
          </p:cNvPicPr>
          <p:nvPr/>
        </p:nvPicPr>
        <p:blipFill>
          <a:blip r:embed="rId6"/>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A45064FB-E71F-860E-533E-AB974BDD74E7}"/>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C886CED5-44AB-1AF0-5E6F-85675131DCBC}"/>
              </a:ext>
            </a:extLst>
          </p:cNvPr>
          <p:cNvSpPr txBox="1"/>
          <p:nvPr>
            <p:custDataLst>
              <p:tags r:id="rId2"/>
            </p:custDataLst>
          </p:nvPr>
        </p:nvSpPr>
        <p:spPr>
          <a:xfrm>
            <a:off x="443973" y="828250"/>
            <a:ext cx="5126757"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How good is this categorical</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approximation?</a:t>
            </a:r>
          </a:p>
        </p:txBody>
      </p:sp>
      <p:pic>
        <p:nvPicPr>
          <p:cNvPr id="2" name="图片 1">
            <a:extLst>
              <a:ext uri="{FF2B5EF4-FFF2-40B4-BE49-F238E27FC236}">
                <a16:creationId xmlns:a16="http://schemas.microsoft.com/office/drawing/2014/main" id="{7B44F9A5-8B9E-4009-DAC1-574A03D535FA}"/>
              </a:ext>
            </a:extLst>
          </p:cNvPr>
          <p:cNvPicPr>
            <a:picLocks noChangeAspect="1"/>
          </p:cNvPicPr>
          <p:nvPr/>
        </p:nvPicPr>
        <p:blipFill>
          <a:blip r:embed="rId7"/>
          <a:stretch>
            <a:fillRect/>
          </a:stretch>
        </p:blipFill>
        <p:spPr>
          <a:xfrm>
            <a:off x="3153933" y="1474762"/>
            <a:ext cx="5884134" cy="4918417"/>
          </a:xfrm>
          <a:prstGeom prst="rect">
            <a:avLst/>
          </a:prstGeom>
        </p:spPr>
      </p:pic>
      <p:sp>
        <p:nvSpPr>
          <p:cNvPr id="3" name="文本框 41">
            <a:extLst>
              <a:ext uri="{FF2B5EF4-FFF2-40B4-BE49-F238E27FC236}">
                <a16:creationId xmlns:a16="http://schemas.microsoft.com/office/drawing/2014/main" id="{E8134599-AEC5-6DCB-386B-9AA12EDD4A09}"/>
              </a:ext>
            </a:extLst>
          </p:cNvPr>
          <p:cNvSpPr txBox="1"/>
          <p:nvPr>
            <p:custDataLst>
              <p:tags r:id="rId3"/>
            </p:custDataLst>
          </p:nvPr>
        </p:nvSpPr>
        <p:spPr>
          <a:xfrm>
            <a:off x="376555" y="6502400"/>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[1] Distributional Reinforcement Learning, Chapter 5, p144</a:t>
            </a:r>
          </a:p>
        </p:txBody>
      </p:sp>
    </p:spTree>
    <p:custDataLst>
      <p:tags r:id="rId1"/>
    </p:custDataLst>
    <p:extLst>
      <p:ext uri="{BB962C8B-B14F-4D97-AF65-F5344CB8AC3E}">
        <p14:creationId xmlns:p14="http://schemas.microsoft.com/office/powerpoint/2010/main" val="316436506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D04A66-E06C-8E79-B05E-61AD66E30C86}"/>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19927ED1-8168-936A-C112-6BFB6876E663}"/>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Diverse</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Return</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Representation</a:t>
            </a:r>
          </a:p>
        </p:txBody>
      </p:sp>
      <p:pic>
        <p:nvPicPr>
          <p:cNvPr id="5" name="图片 1" descr="logo-en">
            <a:extLst>
              <a:ext uri="{FF2B5EF4-FFF2-40B4-BE49-F238E27FC236}">
                <a16:creationId xmlns:a16="http://schemas.microsoft.com/office/drawing/2014/main" id="{0F6CC91C-0C25-F799-AF3E-5234A5D21C0D}"/>
              </a:ext>
            </a:extLst>
          </p:cNvPr>
          <p:cNvPicPr>
            <a:picLocks noChangeAspect="1"/>
          </p:cNvPicPr>
          <p:nvPr/>
        </p:nvPicPr>
        <p:blipFill>
          <a:blip r:embed="rId4"/>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9E4CB9C3-EEC1-1A55-0153-234623E83A1C}"/>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E61B1AD7-CA3C-A7E2-B921-C2F3525A9E6E}"/>
              </a:ext>
            </a:extLst>
          </p:cNvPr>
          <p:cNvPicPr>
            <a:picLocks noChangeAspect="1"/>
          </p:cNvPicPr>
          <p:nvPr/>
        </p:nvPicPr>
        <p:blipFill>
          <a:blip r:embed="rId5"/>
          <a:stretch>
            <a:fillRect/>
          </a:stretch>
        </p:blipFill>
        <p:spPr>
          <a:xfrm>
            <a:off x="1524000" y="1841500"/>
            <a:ext cx="9144000" cy="3897922"/>
          </a:xfrm>
          <a:prstGeom prst="rect">
            <a:avLst/>
          </a:prstGeom>
        </p:spPr>
      </p:pic>
    </p:spTree>
    <p:custDataLst>
      <p:tags r:id="rId1"/>
    </p:custDataLst>
    <p:extLst>
      <p:ext uri="{BB962C8B-B14F-4D97-AF65-F5344CB8AC3E}">
        <p14:creationId xmlns:p14="http://schemas.microsoft.com/office/powerpoint/2010/main" val="35466584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701C31-DC7C-6415-F3E6-F8A4EF9BE364}"/>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AEBCF6EC-BE98-2526-C0B1-846BD66BCB24}"/>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Risk Measurement</a:t>
            </a:r>
          </a:p>
        </p:txBody>
      </p:sp>
      <p:pic>
        <p:nvPicPr>
          <p:cNvPr id="5" name="图片 1" descr="logo-en">
            <a:extLst>
              <a:ext uri="{FF2B5EF4-FFF2-40B4-BE49-F238E27FC236}">
                <a16:creationId xmlns:a16="http://schemas.microsoft.com/office/drawing/2014/main" id="{271566FD-30FD-C263-069D-FB7839B9D977}"/>
              </a:ext>
            </a:extLst>
          </p:cNvPr>
          <p:cNvPicPr>
            <a:picLocks noChangeAspect="1"/>
          </p:cNvPicPr>
          <p:nvPr/>
        </p:nvPicPr>
        <p:blipFill>
          <a:blip r:embed="rId7"/>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D4D024DB-A447-F626-029A-D832FABB5504}"/>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82E48F63-6D03-F877-B59F-B14F66E17AB5}"/>
              </a:ext>
            </a:extLst>
          </p:cNvPr>
          <p:cNvSpPr txBox="1"/>
          <p:nvPr>
            <p:custDataLst>
              <p:tags r:id="rId2"/>
            </p:custDataLst>
          </p:nvPr>
        </p:nvSpPr>
        <p:spPr>
          <a:xfrm>
            <a:off x="1104501" y="2646720"/>
            <a:ext cx="4896905" cy="3054875"/>
          </a:xfrm>
          <a:prstGeom prst="rect">
            <a:avLst/>
          </a:prstGeom>
          <a:noFill/>
        </p:spPr>
        <p:txBody>
          <a:bodyPr wrap="square" rtlCol="0">
            <a:spAutoFit/>
          </a:bodyPr>
          <a:lstStyle/>
          <a:p>
            <a:pPr indent="0">
              <a:lnSpc>
                <a:spcPct val="12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Risk measures in Distributional</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RL</a:t>
            </a:r>
            <a:br>
              <a:rPr lang="en-US" altLang="zh-CN" b="1" dirty="0">
                <a:latin typeface="Times New Roman" panose="02020503050405090304" pitchFamily="18" charset="0"/>
                <a:cs typeface="Times New Roman" panose="02020503050405090304" pitchFamily="18" charset="0"/>
                <a:sym typeface="+mn-ea"/>
              </a:rPr>
            </a:br>
            <a:r>
              <a:rPr lang="en-US" altLang="zh-CN" b="1" dirty="0">
                <a:latin typeface="Times New Roman" panose="02020503050405090304" pitchFamily="18" charset="0"/>
                <a:cs typeface="Times New Roman" panose="02020503050405090304" pitchFamily="18" charset="0"/>
                <a:sym typeface="+mn-ea"/>
              </a:rPr>
              <a:t> </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Mean-variance criterion</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Value-at-risk</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Conditional value-at-risk</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Entropic risk</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Entropic value-at-risk</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Risk distortion metrics</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etc.</a:t>
            </a:r>
          </a:p>
        </p:txBody>
      </p:sp>
      <p:sp>
        <p:nvSpPr>
          <p:cNvPr id="8" name="文本框 7">
            <a:extLst>
              <a:ext uri="{FF2B5EF4-FFF2-40B4-BE49-F238E27FC236}">
                <a16:creationId xmlns:a16="http://schemas.microsoft.com/office/drawing/2014/main" id="{98AAEDF5-6D5A-9D61-C368-4208D7D08E0B}"/>
              </a:ext>
            </a:extLst>
          </p:cNvPr>
          <p:cNvSpPr txBox="1"/>
          <p:nvPr>
            <p:custDataLst>
              <p:tags r:id="rId3"/>
            </p:custDataLst>
          </p:nvPr>
        </p:nvSpPr>
        <p:spPr>
          <a:xfrm>
            <a:off x="1104501" y="1359254"/>
            <a:ext cx="9037981" cy="733919"/>
          </a:xfrm>
          <a:prstGeom prst="rect">
            <a:avLst/>
          </a:prstGeom>
          <a:noFill/>
        </p:spPr>
        <p:txBody>
          <a:bodyPr wrap="square" rtlCol="0">
            <a:spAutoFit/>
          </a:bodyPr>
          <a:lstStyle/>
          <a:p>
            <a:pPr indent="0">
              <a:lnSpc>
                <a:spcPct val="12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Risk-sensitive control problem utilizing richer info from distribution form </a:t>
            </a:r>
          </a:p>
          <a:p>
            <a:pPr indent="0">
              <a:lnSpc>
                <a:spcPct val="120000"/>
              </a:lnSpc>
              <a:spcBef>
                <a:spcPts val="0"/>
              </a:spcBef>
              <a:spcAft>
                <a:spcPts val="0"/>
              </a:spcAft>
              <a:buNone/>
            </a:pPr>
            <a:r>
              <a:rPr lang="en-US" altLang="zh-CN" dirty="0">
                <a:latin typeface="Times New Roman" panose="02020503050405090304" pitchFamily="18" charset="0"/>
                <a:cs typeface="Times New Roman" panose="02020503050405090304" pitchFamily="18" charset="0"/>
                <a:sym typeface="+mn-ea"/>
              </a:rPr>
              <a:t>Given an MDP, a</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discount factor       and a risk measure     </a:t>
            </a:r>
            <a:r>
              <a:rPr lang="el-GR" altLang="zh-CN"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find a policy     maximizing</a:t>
            </a:r>
          </a:p>
        </p:txBody>
      </p:sp>
      <p:pic>
        <p:nvPicPr>
          <p:cNvPr id="10" name="图片 9">
            <a:extLst>
              <a:ext uri="{FF2B5EF4-FFF2-40B4-BE49-F238E27FC236}">
                <a16:creationId xmlns:a16="http://schemas.microsoft.com/office/drawing/2014/main" id="{B9A47543-9C89-9AFA-0EC9-6A6E210C415D}"/>
              </a:ext>
            </a:extLst>
          </p:cNvPr>
          <p:cNvPicPr>
            <a:picLocks noChangeAspect="1"/>
          </p:cNvPicPr>
          <p:nvPr/>
        </p:nvPicPr>
        <p:blipFill>
          <a:blip r:embed="rId8"/>
          <a:stretch>
            <a:fillRect/>
          </a:stretch>
        </p:blipFill>
        <p:spPr>
          <a:xfrm>
            <a:off x="4276834" y="1736325"/>
            <a:ext cx="254000" cy="304800"/>
          </a:xfrm>
          <a:prstGeom prst="rect">
            <a:avLst/>
          </a:prstGeom>
        </p:spPr>
      </p:pic>
      <p:pic>
        <p:nvPicPr>
          <p:cNvPr id="11" name="图片 10">
            <a:extLst>
              <a:ext uri="{FF2B5EF4-FFF2-40B4-BE49-F238E27FC236}">
                <a16:creationId xmlns:a16="http://schemas.microsoft.com/office/drawing/2014/main" id="{2404EB2F-925E-F2D3-85A4-F9F48710ECE3}"/>
              </a:ext>
            </a:extLst>
          </p:cNvPr>
          <p:cNvPicPr>
            <a:picLocks noChangeAspect="1"/>
          </p:cNvPicPr>
          <p:nvPr/>
        </p:nvPicPr>
        <p:blipFill>
          <a:blip r:embed="rId9"/>
          <a:stretch>
            <a:fillRect/>
          </a:stretch>
        </p:blipFill>
        <p:spPr>
          <a:xfrm>
            <a:off x="6349561" y="1847994"/>
            <a:ext cx="177363" cy="216777"/>
          </a:xfrm>
          <a:prstGeom prst="rect">
            <a:avLst/>
          </a:prstGeom>
        </p:spPr>
      </p:pic>
      <p:pic>
        <p:nvPicPr>
          <p:cNvPr id="12" name="图片 11">
            <a:extLst>
              <a:ext uri="{FF2B5EF4-FFF2-40B4-BE49-F238E27FC236}">
                <a16:creationId xmlns:a16="http://schemas.microsoft.com/office/drawing/2014/main" id="{E4E49C76-E42D-13E9-57E1-F4B78403E540}"/>
              </a:ext>
            </a:extLst>
          </p:cNvPr>
          <p:cNvPicPr>
            <a:picLocks noChangeAspect="1"/>
          </p:cNvPicPr>
          <p:nvPr/>
        </p:nvPicPr>
        <p:blipFill>
          <a:blip r:embed="rId10"/>
          <a:stretch>
            <a:fillRect/>
          </a:stretch>
        </p:blipFill>
        <p:spPr>
          <a:xfrm>
            <a:off x="7882102" y="1762935"/>
            <a:ext cx="254000" cy="278190"/>
          </a:xfrm>
          <a:prstGeom prst="rect">
            <a:avLst/>
          </a:prstGeom>
        </p:spPr>
      </p:pic>
      <p:pic>
        <p:nvPicPr>
          <p:cNvPr id="14" name="图片 13">
            <a:extLst>
              <a:ext uri="{FF2B5EF4-FFF2-40B4-BE49-F238E27FC236}">
                <a16:creationId xmlns:a16="http://schemas.microsoft.com/office/drawing/2014/main" id="{F5FC327C-3815-8778-E410-047B99E5D9B9}"/>
              </a:ext>
            </a:extLst>
          </p:cNvPr>
          <p:cNvPicPr>
            <a:picLocks noChangeAspect="1"/>
          </p:cNvPicPr>
          <p:nvPr/>
        </p:nvPicPr>
        <p:blipFill>
          <a:blip r:embed="rId11"/>
          <a:stretch>
            <a:fillRect/>
          </a:stretch>
        </p:blipFill>
        <p:spPr>
          <a:xfrm>
            <a:off x="6969671" y="2767586"/>
            <a:ext cx="4224985" cy="2976954"/>
          </a:xfrm>
          <a:prstGeom prst="rect">
            <a:avLst/>
          </a:prstGeom>
        </p:spPr>
      </p:pic>
      <p:sp>
        <p:nvSpPr>
          <p:cNvPr id="15" name="文本框 41">
            <a:extLst>
              <a:ext uri="{FF2B5EF4-FFF2-40B4-BE49-F238E27FC236}">
                <a16:creationId xmlns:a16="http://schemas.microsoft.com/office/drawing/2014/main" id="{1FBE8D64-DB6D-019E-F59C-18C95273D943}"/>
              </a:ext>
            </a:extLst>
          </p:cNvPr>
          <p:cNvSpPr txBox="1"/>
          <p:nvPr>
            <p:custDataLst>
              <p:tags r:id="rId4"/>
            </p:custDataLst>
          </p:nvPr>
        </p:nvSpPr>
        <p:spPr>
          <a:xfrm>
            <a:off x="376555" y="6586480"/>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[1] Distributional Reinforcement Learning, Chapter 7, p215</a:t>
            </a:r>
          </a:p>
        </p:txBody>
      </p:sp>
      <p:pic>
        <p:nvPicPr>
          <p:cNvPr id="16" name="图片 15">
            <a:extLst>
              <a:ext uri="{FF2B5EF4-FFF2-40B4-BE49-F238E27FC236}">
                <a16:creationId xmlns:a16="http://schemas.microsoft.com/office/drawing/2014/main" id="{99EE5F0F-B24E-FAF7-0ECE-49AE0C78D9D3}"/>
              </a:ext>
            </a:extLst>
          </p:cNvPr>
          <p:cNvPicPr>
            <a:picLocks noChangeAspect="1"/>
          </p:cNvPicPr>
          <p:nvPr/>
        </p:nvPicPr>
        <p:blipFill>
          <a:blip r:embed="rId12"/>
          <a:stretch>
            <a:fillRect/>
          </a:stretch>
        </p:blipFill>
        <p:spPr>
          <a:xfrm>
            <a:off x="4729654" y="2538666"/>
            <a:ext cx="1313792" cy="691470"/>
          </a:xfrm>
          <a:prstGeom prst="rect">
            <a:avLst/>
          </a:prstGeom>
        </p:spPr>
      </p:pic>
      <p:pic>
        <p:nvPicPr>
          <p:cNvPr id="17" name="图片 16">
            <a:extLst>
              <a:ext uri="{FF2B5EF4-FFF2-40B4-BE49-F238E27FC236}">
                <a16:creationId xmlns:a16="http://schemas.microsoft.com/office/drawing/2014/main" id="{2800CD40-BDE6-3006-BA91-725FB25459C5}"/>
              </a:ext>
            </a:extLst>
          </p:cNvPr>
          <p:cNvPicPr>
            <a:picLocks noChangeAspect="1"/>
          </p:cNvPicPr>
          <p:nvPr/>
        </p:nvPicPr>
        <p:blipFill>
          <a:blip r:embed="rId13"/>
          <a:stretch>
            <a:fillRect/>
          </a:stretch>
        </p:blipFill>
        <p:spPr>
          <a:xfrm>
            <a:off x="9299030" y="1576958"/>
            <a:ext cx="2010102" cy="701752"/>
          </a:xfrm>
          <a:prstGeom prst="rect">
            <a:avLst/>
          </a:prstGeom>
        </p:spPr>
      </p:pic>
      <p:pic>
        <p:nvPicPr>
          <p:cNvPr id="18" name="图片 17">
            <a:extLst>
              <a:ext uri="{FF2B5EF4-FFF2-40B4-BE49-F238E27FC236}">
                <a16:creationId xmlns:a16="http://schemas.microsoft.com/office/drawing/2014/main" id="{E91524FD-950C-0D36-3A65-4FF18526CC9B}"/>
              </a:ext>
            </a:extLst>
          </p:cNvPr>
          <p:cNvPicPr>
            <a:picLocks noChangeAspect="1"/>
          </p:cNvPicPr>
          <p:nvPr/>
        </p:nvPicPr>
        <p:blipFill>
          <a:blip r:embed="rId14"/>
          <a:stretch>
            <a:fillRect/>
          </a:stretch>
        </p:blipFill>
        <p:spPr>
          <a:xfrm>
            <a:off x="3849194" y="3378730"/>
            <a:ext cx="2162722" cy="293848"/>
          </a:xfrm>
          <a:prstGeom prst="rect">
            <a:avLst/>
          </a:prstGeom>
        </p:spPr>
      </p:pic>
      <p:pic>
        <p:nvPicPr>
          <p:cNvPr id="19" name="图片 18">
            <a:extLst>
              <a:ext uri="{FF2B5EF4-FFF2-40B4-BE49-F238E27FC236}">
                <a16:creationId xmlns:a16="http://schemas.microsoft.com/office/drawing/2014/main" id="{9CE7F84E-6038-F0D0-2B6C-0CBC1068C59D}"/>
              </a:ext>
            </a:extLst>
          </p:cNvPr>
          <p:cNvPicPr>
            <a:picLocks noChangeAspect="1"/>
          </p:cNvPicPr>
          <p:nvPr/>
        </p:nvPicPr>
        <p:blipFill>
          <a:blip r:embed="rId15"/>
          <a:stretch>
            <a:fillRect/>
          </a:stretch>
        </p:blipFill>
        <p:spPr>
          <a:xfrm>
            <a:off x="3856655" y="3698338"/>
            <a:ext cx="2649904" cy="317500"/>
          </a:xfrm>
          <a:prstGeom prst="rect">
            <a:avLst/>
          </a:prstGeom>
        </p:spPr>
      </p:pic>
      <p:pic>
        <p:nvPicPr>
          <p:cNvPr id="20" name="图片 19">
            <a:extLst>
              <a:ext uri="{FF2B5EF4-FFF2-40B4-BE49-F238E27FC236}">
                <a16:creationId xmlns:a16="http://schemas.microsoft.com/office/drawing/2014/main" id="{3F40ED2D-512C-DEBA-9259-3B8DC652CAFE}"/>
              </a:ext>
            </a:extLst>
          </p:cNvPr>
          <p:cNvPicPr>
            <a:picLocks noChangeAspect="1"/>
          </p:cNvPicPr>
          <p:nvPr/>
        </p:nvPicPr>
        <p:blipFill>
          <a:blip r:embed="rId16"/>
          <a:stretch>
            <a:fillRect/>
          </a:stretch>
        </p:blipFill>
        <p:spPr>
          <a:xfrm>
            <a:off x="3868195" y="4071139"/>
            <a:ext cx="2534437" cy="276484"/>
          </a:xfrm>
          <a:prstGeom prst="rect">
            <a:avLst/>
          </a:prstGeom>
        </p:spPr>
      </p:pic>
      <p:pic>
        <p:nvPicPr>
          <p:cNvPr id="21" name="图片 20">
            <a:extLst>
              <a:ext uri="{FF2B5EF4-FFF2-40B4-BE49-F238E27FC236}">
                <a16:creationId xmlns:a16="http://schemas.microsoft.com/office/drawing/2014/main" id="{C13EA0E4-16B7-69FC-13BF-43EF44CA2658}"/>
              </a:ext>
            </a:extLst>
          </p:cNvPr>
          <p:cNvPicPr>
            <a:picLocks noChangeAspect="1"/>
          </p:cNvPicPr>
          <p:nvPr/>
        </p:nvPicPr>
        <p:blipFill>
          <a:blip r:embed="rId17"/>
          <a:stretch>
            <a:fillRect/>
          </a:stretch>
        </p:blipFill>
        <p:spPr>
          <a:xfrm>
            <a:off x="3866274" y="4397935"/>
            <a:ext cx="1777782" cy="305734"/>
          </a:xfrm>
          <a:prstGeom prst="rect">
            <a:avLst/>
          </a:prstGeom>
        </p:spPr>
      </p:pic>
      <p:pic>
        <p:nvPicPr>
          <p:cNvPr id="22" name="图片 21">
            <a:extLst>
              <a:ext uri="{FF2B5EF4-FFF2-40B4-BE49-F238E27FC236}">
                <a16:creationId xmlns:a16="http://schemas.microsoft.com/office/drawing/2014/main" id="{61A28358-5764-FB51-549C-4F0CCA5B3FF5}"/>
              </a:ext>
            </a:extLst>
          </p:cNvPr>
          <p:cNvPicPr>
            <a:picLocks noChangeAspect="1"/>
          </p:cNvPicPr>
          <p:nvPr/>
        </p:nvPicPr>
        <p:blipFill>
          <a:blip r:embed="rId18"/>
          <a:stretch>
            <a:fillRect/>
          </a:stretch>
        </p:blipFill>
        <p:spPr>
          <a:xfrm>
            <a:off x="3876784" y="4743808"/>
            <a:ext cx="2918809" cy="293008"/>
          </a:xfrm>
          <a:prstGeom prst="rect">
            <a:avLst/>
          </a:prstGeom>
        </p:spPr>
      </p:pic>
      <p:pic>
        <p:nvPicPr>
          <p:cNvPr id="23" name="图片 22">
            <a:extLst>
              <a:ext uri="{FF2B5EF4-FFF2-40B4-BE49-F238E27FC236}">
                <a16:creationId xmlns:a16="http://schemas.microsoft.com/office/drawing/2014/main" id="{685A6801-C0A8-4DD8-8470-46D83711DDA2}"/>
              </a:ext>
            </a:extLst>
          </p:cNvPr>
          <p:cNvPicPr>
            <a:picLocks noChangeAspect="1"/>
          </p:cNvPicPr>
          <p:nvPr/>
        </p:nvPicPr>
        <p:blipFill>
          <a:blip r:embed="rId19"/>
          <a:stretch>
            <a:fillRect/>
          </a:stretch>
        </p:blipFill>
        <p:spPr>
          <a:xfrm>
            <a:off x="3856655" y="5092116"/>
            <a:ext cx="1915822" cy="293008"/>
          </a:xfrm>
          <a:prstGeom prst="rect">
            <a:avLst/>
          </a:prstGeom>
        </p:spPr>
      </p:pic>
    </p:spTree>
    <p:custDataLst>
      <p:tags r:id="rId1"/>
    </p:custDataLst>
    <p:extLst>
      <p:ext uri="{BB962C8B-B14F-4D97-AF65-F5344CB8AC3E}">
        <p14:creationId xmlns:p14="http://schemas.microsoft.com/office/powerpoint/2010/main" val="363045988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C441A-748F-394B-81BA-58060CDBDA2B}"/>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A69135E0-B639-5C67-B838-D30704A52C2E}"/>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Risk Measurement</a:t>
            </a:r>
          </a:p>
        </p:txBody>
      </p:sp>
      <p:pic>
        <p:nvPicPr>
          <p:cNvPr id="5" name="图片 1" descr="logo-en">
            <a:extLst>
              <a:ext uri="{FF2B5EF4-FFF2-40B4-BE49-F238E27FC236}">
                <a16:creationId xmlns:a16="http://schemas.microsoft.com/office/drawing/2014/main" id="{44CF2DB4-D100-F45A-148B-12FEA446CFEB}"/>
              </a:ext>
            </a:extLst>
          </p:cNvPr>
          <p:cNvPicPr>
            <a:picLocks noChangeAspect="1"/>
          </p:cNvPicPr>
          <p:nvPr/>
        </p:nvPicPr>
        <p:blipFill>
          <a:blip r:embed="rId6"/>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19FB0B84-CB35-3E27-1A27-4BC5282802FD}"/>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9F7CB027-CB56-ACA8-467F-2371B6E130B2}"/>
              </a:ext>
            </a:extLst>
          </p:cNvPr>
          <p:cNvSpPr txBox="1"/>
          <p:nvPr>
            <p:custDataLst>
              <p:tags r:id="rId2"/>
            </p:custDataLst>
          </p:nvPr>
        </p:nvSpPr>
        <p:spPr>
          <a:xfrm>
            <a:off x="376555" y="2646720"/>
            <a:ext cx="4896905" cy="3054875"/>
          </a:xfrm>
          <a:prstGeom prst="rect">
            <a:avLst/>
          </a:prstGeom>
          <a:noFill/>
        </p:spPr>
        <p:txBody>
          <a:bodyPr wrap="square" rtlCol="0">
            <a:spAutoFit/>
          </a:bodyPr>
          <a:lstStyle/>
          <a:p>
            <a:pPr indent="0">
              <a:lnSpc>
                <a:spcPct val="12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Risk measures in Distributional</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RL</a:t>
            </a:r>
            <a:br>
              <a:rPr lang="en-US" altLang="zh-CN" b="1" dirty="0">
                <a:latin typeface="Times New Roman" panose="02020503050405090304" pitchFamily="18" charset="0"/>
                <a:cs typeface="Times New Roman" panose="02020503050405090304" pitchFamily="18" charset="0"/>
                <a:sym typeface="+mn-ea"/>
              </a:rPr>
            </a:br>
            <a:r>
              <a:rPr lang="en-US" altLang="zh-CN" b="1" dirty="0">
                <a:latin typeface="Times New Roman" panose="02020503050405090304" pitchFamily="18" charset="0"/>
                <a:cs typeface="Times New Roman" panose="02020503050405090304" pitchFamily="18" charset="0"/>
                <a:sym typeface="+mn-ea"/>
              </a:rPr>
              <a:t> </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Mean-variance criterion</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Value-at-risk</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Conditional value-at-risk</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Entropic risk</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Entropic value-at-risk</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Risk distortion metrics</a:t>
            </a:r>
          </a:p>
          <a:p>
            <a:pPr marL="285750" indent="-285750">
              <a:lnSpc>
                <a:spcPct val="12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etc.</a:t>
            </a:r>
          </a:p>
        </p:txBody>
      </p:sp>
      <p:sp>
        <p:nvSpPr>
          <p:cNvPr id="8" name="文本框 7">
            <a:extLst>
              <a:ext uri="{FF2B5EF4-FFF2-40B4-BE49-F238E27FC236}">
                <a16:creationId xmlns:a16="http://schemas.microsoft.com/office/drawing/2014/main" id="{F648721D-9B6D-FF30-07C4-F5960B30193B}"/>
              </a:ext>
            </a:extLst>
          </p:cNvPr>
          <p:cNvSpPr txBox="1"/>
          <p:nvPr>
            <p:custDataLst>
              <p:tags r:id="rId3"/>
            </p:custDataLst>
          </p:nvPr>
        </p:nvSpPr>
        <p:spPr>
          <a:xfrm>
            <a:off x="376555" y="1359254"/>
            <a:ext cx="9037981" cy="733919"/>
          </a:xfrm>
          <a:prstGeom prst="rect">
            <a:avLst/>
          </a:prstGeom>
          <a:noFill/>
        </p:spPr>
        <p:txBody>
          <a:bodyPr wrap="square" rtlCol="0">
            <a:spAutoFit/>
          </a:bodyPr>
          <a:lstStyle/>
          <a:p>
            <a:pPr indent="0">
              <a:lnSpc>
                <a:spcPct val="12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Risk-sensitive control problem utilizing richer info from distribution form </a:t>
            </a:r>
          </a:p>
          <a:p>
            <a:pPr indent="0">
              <a:lnSpc>
                <a:spcPct val="120000"/>
              </a:lnSpc>
              <a:spcBef>
                <a:spcPts val="0"/>
              </a:spcBef>
              <a:spcAft>
                <a:spcPts val="0"/>
              </a:spcAft>
              <a:buNone/>
            </a:pPr>
            <a:r>
              <a:rPr lang="en-US" altLang="zh-CN" dirty="0">
                <a:latin typeface="Times New Roman" panose="02020503050405090304" pitchFamily="18" charset="0"/>
                <a:cs typeface="Times New Roman" panose="02020503050405090304" pitchFamily="18" charset="0"/>
                <a:sym typeface="+mn-ea"/>
              </a:rPr>
              <a:t>Given an MDP, a</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discount factor       and a risk measure     </a:t>
            </a:r>
            <a:r>
              <a:rPr lang="el-GR" altLang="zh-CN"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find a policy     maximizing</a:t>
            </a:r>
          </a:p>
        </p:txBody>
      </p:sp>
      <p:pic>
        <p:nvPicPr>
          <p:cNvPr id="10" name="图片 9">
            <a:extLst>
              <a:ext uri="{FF2B5EF4-FFF2-40B4-BE49-F238E27FC236}">
                <a16:creationId xmlns:a16="http://schemas.microsoft.com/office/drawing/2014/main" id="{F26BD0D9-1394-074B-3F57-C031E5C6A004}"/>
              </a:ext>
            </a:extLst>
          </p:cNvPr>
          <p:cNvPicPr>
            <a:picLocks noChangeAspect="1"/>
          </p:cNvPicPr>
          <p:nvPr/>
        </p:nvPicPr>
        <p:blipFill>
          <a:blip r:embed="rId7"/>
          <a:stretch>
            <a:fillRect/>
          </a:stretch>
        </p:blipFill>
        <p:spPr>
          <a:xfrm>
            <a:off x="3548888" y="1736325"/>
            <a:ext cx="254000" cy="304800"/>
          </a:xfrm>
          <a:prstGeom prst="rect">
            <a:avLst/>
          </a:prstGeom>
        </p:spPr>
      </p:pic>
      <p:pic>
        <p:nvPicPr>
          <p:cNvPr id="11" name="图片 10">
            <a:extLst>
              <a:ext uri="{FF2B5EF4-FFF2-40B4-BE49-F238E27FC236}">
                <a16:creationId xmlns:a16="http://schemas.microsoft.com/office/drawing/2014/main" id="{297BCB80-44B1-1101-853F-CB5181040C43}"/>
              </a:ext>
            </a:extLst>
          </p:cNvPr>
          <p:cNvPicPr>
            <a:picLocks noChangeAspect="1"/>
          </p:cNvPicPr>
          <p:nvPr/>
        </p:nvPicPr>
        <p:blipFill>
          <a:blip r:embed="rId8"/>
          <a:stretch>
            <a:fillRect/>
          </a:stretch>
        </p:blipFill>
        <p:spPr>
          <a:xfrm>
            <a:off x="5621615" y="1847994"/>
            <a:ext cx="177363" cy="216777"/>
          </a:xfrm>
          <a:prstGeom prst="rect">
            <a:avLst/>
          </a:prstGeom>
        </p:spPr>
      </p:pic>
      <p:pic>
        <p:nvPicPr>
          <p:cNvPr id="12" name="图片 11">
            <a:extLst>
              <a:ext uri="{FF2B5EF4-FFF2-40B4-BE49-F238E27FC236}">
                <a16:creationId xmlns:a16="http://schemas.microsoft.com/office/drawing/2014/main" id="{797D7FE6-CC4E-C2F2-D171-2BD84D0C4865}"/>
              </a:ext>
            </a:extLst>
          </p:cNvPr>
          <p:cNvPicPr>
            <a:picLocks noChangeAspect="1"/>
          </p:cNvPicPr>
          <p:nvPr/>
        </p:nvPicPr>
        <p:blipFill>
          <a:blip r:embed="rId9"/>
          <a:stretch>
            <a:fillRect/>
          </a:stretch>
        </p:blipFill>
        <p:spPr>
          <a:xfrm>
            <a:off x="7154156" y="1762935"/>
            <a:ext cx="254000" cy="278190"/>
          </a:xfrm>
          <a:prstGeom prst="rect">
            <a:avLst/>
          </a:prstGeom>
        </p:spPr>
      </p:pic>
      <p:pic>
        <p:nvPicPr>
          <p:cNvPr id="16" name="图片 15">
            <a:extLst>
              <a:ext uri="{FF2B5EF4-FFF2-40B4-BE49-F238E27FC236}">
                <a16:creationId xmlns:a16="http://schemas.microsoft.com/office/drawing/2014/main" id="{2D0EF790-70E3-2F58-6B5E-5340FBC66457}"/>
              </a:ext>
            </a:extLst>
          </p:cNvPr>
          <p:cNvPicPr>
            <a:picLocks noChangeAspect="1"/>
          </p:cNvPicPr>
          <p:nvPr/>
        </p:nvPicPr>
        <p:blipFill>
          <a:blip r:embed="rId10"/>
          <a:stretch>
            <a:fillRect/>
          </a:stretch>
        </p:blipFill>
        <p:spPr>
          <a:xfrm>
            <a:off x="4001708" y="2538666"/>
            <a:ext cx="1313792" cy="691470"/>
          </a:xfrm>
          <a:prstGeom prst="rect">
            <a:avLst/>
          </a:prstGeom>
        </p:spPr>
      </p:pic>
      <p:pic>
        <p:nvPicPr>
          <p:cNvPr id="17" name="图片 16">
            <a:extLst>
              <a:ext uri="{FF2B5EF4-FFF2-40B4-BE49-F238E27FC236}">
                <a16:creationId xmlns:a16="http://schemas.microsoft.com/office/drawing/2014/main" id="{EA1679EC-EB71-DFAF-1B70-6DEE7F180EFE}"/>
              </a:ext>
            </a:extLst>
          </p:cNvPr>
          <p:cNvPicPr>
            <a:picLocks noChangeAspect="1"/>
          </p:cNvPicPr>
          <p:nvPr/>
        </p:nvPicPr>
        <p:blipFill>
          <a:blip r:embed="rId11"/>
          <a:stretch>
            <a:fillRect/>
          </a:stretch>
        </p:blipFill>
        <p:spPr>
          <a:xfrm>
            <a:off x="8571084" y="1576958"/>
            <a:ext cx="2010102" cy="701752"/>
          </a:xfrm>
          <a:prstGeom prst="rect">
            <a:avLst/>
          </a:prstGeom>
        </p:spPr>
      </p:pic>
      <p:pic>
        <p:nvPicPr>
          <p:cNvPr id="18" name="图片 17">
            <a:extLst>
              <a:ext uri="{FF2B5EF4-FFF2-40B4-BE49-F238E27FC236}">
                <a16:creationId xmlns:a16="http://schemas.microsoft.com/office/drawing/2014/main" id="{C8807062-74D1-A11D-4410-1AEB09B3CB8C}"/>
              </a:ext>
            </a:extLst>
          </p:cNvPr>
          <p:cNvPicPr>
            <a:picLocks noChangeAspect="1"/>
          </p:cNvPicPr>
          <p:nvPr/>
        </p:nvPicPr>
        <p:blipFill>
          <a:blip r:embed="rId12"/>
          <a:stretch>
            <a:fillRect/>
          </a:stretch>
        </p:blipFill>
        <p:spPr>
          <a:xfrm>
            <a:off x="3121248" y="3378730"/>
            <a:ext cx="2162722" cy="293848"/>
          </a:xfrm>
          <a:prstGeom prst="rect">
            <a:avLst/>
          </a:prstGeom>
        </p:spPr>
      </p:pic>
      <p:pic>
        <p:nvPicPr>
          <p:cNvPr id="19" name="图片 18">
            <a:extLst>
              <a:ext uri="{FF2B5EF4-FFF2-40B4-BE49-F238E27FC236}">
                <a16:creationId xmlns:a16="http://schemas.microsoft.com/office/drawing/2014/main" id="{AAD93997-56AE-A35E-9DCE-811FDA481193}"/>
              </a:ext>
            </a:extLst>
          </p:cNvPr>
          <p:cNvPicPr>
            <a:picLocks noChangeAspect="1"/>
          </p:cNvPicPr>
          <p:nvPr/>
        </p:nvPicPr>
        <p:blipFill>
          <a:blip r:embed="rId13"/>
          <a:stretch>
            <a:fillRect/>
          </a:stretch>
        </p:blipFill>
        <p:spPr>
          <a:xfrm>
            <a:off x="3128709" y="3698338"/>
            <a:ext cx="2649904" cy="317500"/>
          </a:xfrm>
          <a:prstGeom prst="rect">
            <a:avLst/>
          </a:prstGeom>
        </p:spPr>
      </p:pic>
      <p:pic>
        <p:nvPicPr>
          <p:cNvPr id="20" name="图片 19">
            <a:extLst>
              <a:ext uri="{FF2B5EF4-FFF2-40B4-BE49-F238E27FC236}">
                <a16:creationId xmlns:a16="http://schemas.microsoft.com/office/drawing/2014/main" id="{FFCD88AF-C294-4907-2061-1BCACD0BB482}"/>
              </a:ext>
            </a:extLst>
          </p:cNvPr>
          <p:cNvPicPr>
            <a:picLocks noChangeAspect="1"/>
          </p:cNvPicPr>
          <p:nvPr/>
        </p:nvPicPr>
        <p:blipFill>
          <a:blip r:embed="rId14"/>
          <a:stretch>
            <a:fillRect/>
          </a:stretch>
        </p:blipFill>
        <p:spPr>
          <a:xfrm>
            <a:off x="3140249" y="4071139"/>
            <a:ext cx="2534437" cy="276484"/>
          </a:xfrm>
          <a:prstGeom prst="rect">
            <a:avLst/>
          </a:prstGeom>
        </p:spPr>
      </p:pic>
      <p:pic>
        <p:nvPicPr>
          <p:cNvPr id="21" name="图片 20">
            <a:extLst>
              <a:ext uri="{FF2B5EF4-FFF2-40B4-BE49-F238E27FC236}">
                <a16:creationId xmlns:a16="http://schemas.microsoft.com/office/drawing/2014/main" id="{3B0802BC-7598-4EF2-06DC-088BAF2D5D8C}"/>
              </a:ext>
            </a:extLst>
          </p:cNvPr>
          <p:cNvPicPr>
            <a:picLocks noChangeAspect="1"/>
          </p:cNvPicPr>
          <p:nvPr/>
        </p:nvPicPr>
        <p:blipFill>
          <a:blip r:embed="rId15"/>
          <a:stretch>
            <a:fillRect/>
          </a:stretch>
        </p:blipFill>
        <p:spPr>
          <a:xfrm>
            <a:off x="3138328" y="4397935"/>
            <a:ext cx="1777782" cy="305734"/>
          </a:xfrm>
          <a:prstGeom prst="rect">
            <a:avLst/>
          </a:prstGeom>
        </p:spPr>
      </p:pic>
      <p:pic>
        <p:nvPicPr>
          <p:cNvPr id="22" name="图片 21">
            <a:extLst>
              <a:ext uri="{FF2B5EF4-FFF2-40B4-BE49-F238E27FC236}">
                <a16:creationId xmlns:a16="http://schemas.microsoft.com/office/drawing/2014/main" id="{61F20394-1EE7-6A64-1E8A-B6595FB0E795}"/>
              </a:ext>
            </a:extLst>
          </p:cNvPr>
          <p:cNvPicPr>
            <a:picLocks noChangeAspect="1"/>
          </p:cNvPicPr>
          <p:nvPr/>
        </p:nvPicPr>
        <p:blipFill>
          <a:blip r:embed="rId16"/>
          <a:stretch>
            <a:fillRect/>
          </a:stretch>
        </p:blipFill>
        <p:spPr>
          <a:xfrm>
            <a:off x="3148838" y="4743808"/>
            <a:ext cx="2918809" cy="293008"/>
          </a:xfrm>
          <a:prstGeom prst="rect">
            <a:avLst/>
          </a:prstGeom>
        </p:spPr>
      </p:pic>
      <p:pic>
        <p:nvPicPr>
          <p:cNvPr id="23" name="图片 22">
            <a:extLst>
              <a:ext uri="{FF2B5EF4-FFF2-40B4-BE49-F238E27FC236}">
                <a16:creationId xmlns:a16="http://schemas.microsoft.com/office/drawing/2014/main" id="{6FA83A1C-03F7-13F2-3C1A-7DC8673743DA}"/>
              </a:ext>
            </a:extLst>
          </p:cNvPr>
          <p:cNvPicPr>
            <a:picLocks noChangeAspect="1"/>
          </p:cNvPicPr>
          <p:nvPr/>
        </p:nvPicPr>
        <p:blipFill>
          <a:blip r:embed="rId17"/>
          <a:stretch>
            <a:fillRect/>
          </a:stretch>
        </p:blipFill>
        <p:spPr>
          <a:xfrm>
            <a:off x="3128709" y="5092116"/>
            <a:ext cx="1915822" cy="293008"/>
          </a:xfrm>
          <a:prstGeom prst="rect">
            <a:avLst/>
          </a:prstGeom>
        </p:spPr>
      </p:pic>
      <p:pic>
        <p:nvPicPr>
          <p:cNvPr id="25" name="图片 24" descr="图示&#10;&#10;AI 生成的内容可能不正确。">
            <a:extLst>
              <a:ext uri="{FF2B5EF4-FFF2-40B4-BE49-F238E27FC236}">
                <a16:creationId xmlns:a16="http://schemas.microsoft.com/office/drawing/2014/main" id="{E87B82C1-F388-870A-7C3B-2B2C21292B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24355" y="3083932"/>
            <a:ext cx="6003510" cy="2757841"/>
          </a:xfrm>
          <a:prstGeom prst="rect">
            <a:avLst/>
          </a:prstGeom>
        </p:spPr>
      </p:pic>
    </p:spTree>
    <p:custDataLst>
      <p:tags r:id="rId1"/>
    </p:custDataLst>
    <p:extLst>
      <p:ext uri="{BB962C8B-B14F-4D97-AF65-F5344CB8AC3E}">
        <p14:creationId xmlns:p14="http://schemas.microsoft.com/office/powerpoint/2010/main" val="137365856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9ECCB-C8B4-DA79-33F6-84C3CA4247C0}"/>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79A4396F-CBF7-8D58-8519-ECBDE08114D6}"/>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Performance</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Comparison</a:t>
            </a:r>
          </a:p>
        </p:txBody>
      </p:sp>
      <p:pic>
        <p:nvPicPr>
          <p:cNvPr id="5" name="图片 1" descr="logo-en">
            <a:extLst>
              <a:ext uri="{FF2B5EF4-FFF2-40B4-BE49-F238E27FC236}">
                <a16:creationId xmlns:a16="http://schemas.microsoft.com/office/drawing/2014/main" id="{69B18DCA-F571-9C71-F90D-B48C46E3FB4C}"/>
              </a:ext>
            </a:extLst>
          </p:cNvPr>
          <p:cNvPicPr>
            <a:picLocks noChangeAspect="1"/>
          </p:cNvPicPr>
          <p:nvPr/>
        </p:nvPicPr>
        <p:blipFill>
          <a:blip r:embed="rId6"/>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A1E1F657-596D-AA2C-E159-30006A11737C}"/>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41">
            <a:extLst>
              <a:ext uri="{FF2B5EF4-FFF2-40B4-BE49-F238E27FC236}">
                <a16:creationId xmlns:a16="http://schemas.microsoft.com/office/drawing/2014/main" id="{406727A2-8D9E-0575-746A-2E918ECC5066}"/>
              </a:ext>
            </a:extLst>
          </p:cNvPr>
          <p:cNvSpPr txBox="1"/>
          <p:nvPr>
            <p:custDataLst>
              <p:tags r:id="rId2"/>
            </p:custDataLst>
          </p:nvPr>
        </p:nvSpPr>
        <p:spPr>
          <a:xfrm>
            <a:off x="376555" y="6586480"/>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[2] Implicit Quantile Networks for Distributional Reinforcement Learning, ICML. 2018</a:t>
            </a:r>
          </a:p>
        </p:txBody>
      </p:sp>
      <p:pic>
        <p:nvPicPr>
          <p:cNvPr id="6" name="图片 5">
            <a:extLst>
              <a:ext uri="{FF2B5EF4-FFF2-40B4-BE49-F238E27FC236}">
                <a16:creationId xmlns:a16="http://schemas.microsoft.com/office/drawing/2014/main" id="{D9BF695F-7B4C-A80E-21F4-E76F9B4DD606}"/>
              </a:ext>
            </a:extLst>
          </p:cNvPr>
          <p:cNvPicPr>
            <a:picLocks noChangeAspect="1"/>
          </p:cNvPicPr>
          <p:nvPr/>
        </p:nvPicPr>
        <p:blipFill>
          <a:blip r:embed="rId7"/>
          <a:stretch>
            <a:fillRect/>
          </a:stretch>
        </p:blipFill>
        <p:spPr>
          <a:xfrm>
            <a:off x="496865" y="2406269"/>
            <a:ext cx="11198269" cy="3657600"/>
          </a:xfrm>
          <a:prstGeom prst="rect">
            <a:avLst/>
          </a:prstGeom>
        </p:spPr>
      </p:pic>
      <p:sp>
        <p:nvSpPr>
          <p:cNvPr id="25" name="文本框 24">
            <a:extLst>
              <a:ext uri="{FF2B5EF4-FFF2-40B4-BE49-F238E27FC236}">
                <a16:creationId xmlns:a16="http://schemas.microsoft.com/office/drawing/2014/main" id="{884C411C-DF71-6C4F-8F5B-C066B3F52E6D}"/>
              </a:ext>
            </a:extLst>
          </p:cNvPr>
          <p:cNvSpPr txBox="1"/>
          <p:nvPr>
            <p:custDataLst>
              <p:tags r:id="rId3"/>
            </p:custDataLst>
          </p:nvPr>
        </p:nvSpPr>
        <p:spPr>
          <a:xfrm>
            <a:off x="757660" y="1099826"/>
            <a:ext cx="9037981" cy="1060483"/>
          </a:xfrm>
          <a:prstGeom prst="rect">
            <a:avLst/>
          </a:prstGeom>
          <a:noFill/>
        </p:spPr>
        <p:txBody>
          <a:bodyPr wrap="square" rtlCol="0">
            <a:spAutoFit/>
          </a:bodyPr>
          <a:lstStyle/>
          <a:p>
            <a:pPr indent="0">
              <a:lnSpc>
                <a:spcPct val="12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After</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risk</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measurement</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Wingdings" pitchFamily="2" charset="2"/>
              </a:rPr>
              <a:t></a:t>
            </a:r>
            <a:r>
              <a:rPr lang="zh-CN" altLang="en-US" b="1" dirty="0">
                <a:latin typeface="Times New Roman" panose="02020503050405090304" pitchFamily="18" charset="0"/>
                <a:cs typeface="Times New Roman" panose="02020503050405090304" pitchFamily="18" charset="0"/>
                <a:sym typeface="+mn-ea"/>
              </a:rPr>
              <a:t> </a:t>
            </a:r>
            <a:r>
              <a:rPr lang="en" altLang="zh-CN" b="1" dirty="0">
                <a:latin typeface="Times New Roman" panose="02020503050405090304" pitchFamily="18" charset="0"/>
                <a:cs typeface="Times New Roman" panose="02020503050405090304" pitchFamily="18" charset="0"/>
                <a:sym typeface="+mn-ea"/>
              </a:rPr>
              <a:t>sampling distribution choices</a:t>
            </a:r>
          </a:p>
          <a:p>
            <a:pPr indent="0">
              <a:lnSpc>
                <a:spcPct val="120000"/>
              </a:lnSpc>
              <a:spcBef>
                <a:spcPts val="0"/>
              </a:spcBef>
              <a:spcAft>
                <a:spcPts val="0"/>
              </a:spcAft>
              <a:buNone/>
            </a:pPr>
            <a:r>
              <a:rPr lang="en-US" altLang="zh-CN" dirty="0">
                <a:latin typeface="Times New Roman" panose="02020503050405090304" pitchFamily="18" charset="0"/>
                <a:cs typeface="Times New Roman" panose="02020503050405090304" pitchFamily="18" charset="0"/>
                <a:sym typeface="+mn-ea"/>
              </a:rPr>
              <a:t>The choice of sampling distribution reflects the emphasis placed on different segments of the return distribution, thereby embodying varying risk preferences.</a:t>
            </a:r>
          </a:p>
        </p:txBody>
      </p:sp>
    </p:spTree>
    <p:custDataLst>
      <p:tags r:id="rId1"/>
    </p:custDataLst>
    <p:extLst>
      <p:ext uri="{BB962C8B-B14F-4D97-AF65-F5344CB8AC3E}">
        <p14:creationId xmlns:p14="http://schemas.microsoft.com/office/powerpoint/2010/main" val="18941060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CF9A8-A430-F084-5476-9739C18B8756}"/>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76EDFBB5-B9F5-4F7F-7F1E-2A242CB1CE57}"/>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Performance</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Comparison</a:t>
            </a:r>
          </a:p>
        </p:txBody>
      </p:sp>
      <p:pic>
        <p:nvPicPr>
          <p:cNvPr id="5" name="图片 1" descr="logo-en">
            <a:extLst>
              <a:ext uri="{FF2B5EF4-FFF2-40B4-BE49-F238E27FC236}">
                <a16:creationId xmlns:a16="http://schemas.microsoft.com/office/drawing/2014/main" id="{339DDA95-3779-B85A-1F3B-2A2DD61F2C80}"/>
              </a:ext>
            </a:extLst>
          </p:cNvPr>
          <p:cNvPicPr>
            <a:picLocks noChangeAspect="1"/>
          </p:cNvPicPr>
          <p:nvPr/>
        </p:nvPicPr>
        <p:blipFill>
          <a:blip r:embed="rId6"/>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2DC34344-CD6F-E4B0-7947-4A1A6295CAAA}"/>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41">
            <a:extLst>
              <a:ext uri="{FF2B5EF4-FFF2-40B4-BE49-F238E27FC236}">
                <a16:creationId xmlns:a16="http://schemas.microsoft.com/office/drawing/2014/main" id="{58E0D32E-3D49-D3BF-21E6-F3236E4433FB}"/>
              </a:ext>
            </a:extLst>
          </p:cNvPr>
          <p:cNvSpPr txBox="1"/>
          <p:nvPr>
            <p:custDataLst>
              <p:tags r:id="rId2"/>
            </p:custDataLst>
          </p:nvPr>
        </p:nvSpPr>
        <p:spPr>
          <a:xfrm>
            <a:off x="376555" y="6586480"/>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[2] Implicit Quantile Networks for Distributional Reinforcement Learning, ICML. 2018</a:t>
            </a:r>
          </a:p>
        </p:txBody>
      </p:sp>
      <p:pic>
        <p:nvPicPr>
          <p:cNvPr id="3" name="图片 2">
            <a:extLst>
              <a:ext uri="{FF2B5EF4-FFF2-40B4-BE49-F238E27FC236}">
                <a16:creationId xmlns:a16="http://schemas.microsoft.com/office/drawing/2014/main" id="{F48960C5-F554-6884-9E9E-6B1798622B35}"/>
              </a:ext>
            </a:extLst>
          </p:cNvPr>
          <p:cNvPicPr>
            <a:picLocks noChangeAspect="1"/>
          </p:cNvPicPr>
          <p:nvPr/>
        </p:nvPicPr>
        <p:blipFill>
          <a:blip r:embed="rId7"/>
          <a:stretch>
            <a:fillRect/>
          </a:stretch>
        </p:blipFill>
        <p:spPr>
          <a:xfrm>
            <a:off x="2209800" y="3208595"/>
            <a:ext cx="7772400" cy="2534670"/>
          </a:xfrm>
          <a:prstGeom prst="rect">
            <a:avLst/>
          </a:prstGeom>
        </p:spPr>
      </p:pic>
      <p:sp>
        <p:nvSpPr>
          <p:cNvPr id="6" name="文本框 5">
            <a:extLst>
              <a:ext uri="{FF2B5EF4-FFF2-40B4-BE49-F238E27FC236}">
                <a16:creationId xmlns:a16="http://schemas.microsoft.com/office/drawing/2014/main" id="{C9C227F6-05BA-9E95-302C-2FA3547DEB94}"/>
              </a:ext>
            </a:extLst>
          </p:cNvPr>
          <p:cNvSpPr txBox="1"/>
          <p:nvPr>
            <p:custDataLst>
              <p:tags r:id="rId3"/>
            </p:custDataLst>
          </p:nvPr>
        </p:nvSpPr>
        <p:spPr>
          <a:xfrm>
            <a:off x="1379829" y="1487740"/>
            <a:ext cx="9037981" cy="1060547"/>
          </a:xfrm>
          <a:prstGeom prst="rect">
            <a:avLst/>
          </a:prstGeom>
          <a:noFill/>
        </p:spPr>
        <p:txBody>
          <a:bodyPr wrap="square" rtlCol="0">
            <a:spAutoFit/>
          </a:bodyPr>
          <a:lstStyle/>
          <a:p>
            <a:pPr indent="0">
              <a:lnSpc>
                <a:spcPct val="12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Performance comparisons of several classic distributional RL algorithms </a:t>
            </a:r>
            <a:r>
              <a:rPr lang="en-US" altLang="zh-CN" dirty="0">
                <a:latin typeface="Times New Roman" panose="02020503050405090304" pitchFamily="18" charset="0"/>
                <a:cs typeface="Times New Roman" panose="02020503050405090304" pitchFamily="18" charset="0"/>
                <a:sym typeface="+mn-ea"/>
              </a:rPr>
              <a:t>reveal that their differences stem from distinct approaches to representing return distributions. </a:t>
            </a:r>
            <a:br>
              <a:rPr lang="en-US" altLang="zh-CN" dirty="0">
                <a:latin typeface="Times New Roman" panose="02020503050405090304" pitchFamily="18" charset="0"/>
                <a:cs typeface="Times New Roman" panose="02020503050405090304" pitchFamily="18" charset="0"/>
                <a:sym typeface="+mn-ea"/>
              </a:rPr>
            </a:br>
            <a:r>
              <a:rPr lang="en-US" altLang="zh-CN" dirty="0">
                <a:latin typeface="Times New Roman" panose="02020503050405090304" pitchFamily="18" charset="0"/>
                <a:cs typeface="Times New Roman" panose="02020503050405090304" pitchFamily="18" charset="0"/>
                <a:sym typeface="+mn-ea"/>
              </a:rPr>
              <a:t>Another</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will</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is to minimize the gap with Rainbow (an algorithm integrating various RL tricks).</a:t>
            </a:r>
          </a:p>
        </p:txBody>
      </p:sp>
    </p:spTree>
    <p:custDataLst>
      <p:tags r:id="rId1"/>
    </p:custDataLst>
    <p:extLst>
      <p:ext uri="{BB962C8B-B14F-4D97-AF65-F5344CB8AC3E}">
        <p14:creationId xmlns:p14="http://schemas.microsoft.com/office/powerpoint/2010/main" val="1477664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C7CD6-6C67-2E11-31F6-2AAA125A2187}"/>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D3865B01-048F-8C6A-823B-18FC79ECF023}"/>
              </a:ext>
            </a:extLst>
          </p:cNvPr>
          <p:cNvSpPr txBox="1"/>
          <p:nvPr/>
        </p:nvSpPr>
        <p:spPr>
          <a:xfrm>
            <a:off x="651641" y="2645569"/>
            <a:ext cx="11119310" cy="584775"/>
          </a:xfrm>
          <a:prstGeom prst="rect">
            <a:avLst/>
          </a:prstGeom>
          <a:noFill/>
        </p:spPr>
        <p:txBody>
          <a:bodyPr wrap="square" rtlCol="0">
            <a:spAutoFit/>
          </a:bodyPr>
          <a:lstStyle/>
          <a:p>
            <a:pPr algn="ctr"/>
            <a:r>
              <a:rPr lang="en-US" altLang="en-GB" sz="3200" b="1" dirty="0">
                <a:solidFill>
                  <a:srgbClr val="996600"/>
                </a:solidFill>
                <a:latin typeface="Times New Roman" panose="02020503050405090304" pitchFamily="18" charset="0"/>
                <a:ea typeface="Microsoft YaHei UI" pitchFamily="34" charset="-122"/>
                <a:cs typeface="Times New Roman" panose="02020503050405090304" pitchFamily="18" charset="0"/>
                <a:sym typeface="+mn-ea"/>
              </a:rPr>
              <a:t>Applications of </a:t>
            </a:r>
            <a:r>
              <a:rPr lang="en-US" altLang="en-GB" sz="3200" b="1" dirty="0" err="1">
                <a:solidFill>
                  <a:srgbClr val="996600"/>
                </a:solidFill>
                <a:latin typeface="Times New Roman" panose="02020503050405090304" pitchFamily="18" charset="0"/>
                <a:ea typeface="Microsoft YaHei UI" pitchFamily="34" charset="-122"/>
                <a:cs typeface="Times New Roman" panose="02020503050405090304" pitchFamily="18" charset="0"/>
                <a:sym typeface="+mn-ea"/>
              </a:rPr>
              <a:t>DistRL</a:t>
            </a:r>
            <a:endParaRPr lang="en-US" altLang="en-GB" sz="3200" b="1" dirty="0">
              <a:solidFill>
                <a:srgbClr val="996600"/>
              </a:solidFill>
              <a:latin typeface="Times New Roman" panose="02020503050405090304" pitchFamily="18" charset="0"/>
              <a:ea typeface="Microsoft YaHei UI" pitchFamily="34" charset="-122"/>
              <a:cs typeface="Times New Roman" panose="02020503050405090304" pitchFamily="18" charset="0"/>
              <a:sym typeface="+mn-ea"/>
            </a:endParaRPr>
          </a:p>
        </p:txBody>
      </p:sp>
      <p:sp>
        <p:nvSpPr>
          <p:cNvPr id="4" name="矩形 3">
            <a:extLst>
              <a:ext uri="{FF2B5EF4-FFF2-40B4-BE49-F238E27FC236}">
                <a16:creationId xmlns:a16="http://schemas.microsoft.com/office/drawing/2014/main" id="{8289F471-5421-E439-EC52-54ACF4D210B6}"/>
              </a:ext>
            </a:extLst>
          </p:cNvPr>
          <p:cNvSpPr/>
          <p:nvPr/>
        </p:nvSpPr>
        <p:spPr>
          <a:xfrm>
            <a:off x="0" y="6085205"/>
            <a:ext cx="12191365" cy="772795"/>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4" descr="Founding Tenured/Tenure-Track Faculty - Academic Positions">
            <a:extLst>
              <a:ext uri="{FF2B5EF4-FFF2-40B4-BE49-F238E27FC236}">
                <a16:creationId xmlns:a16="http://schemas.microsoft.com/office/drawing/2014/main" id="{0829870F-B774-A850-2427-F7996E235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330" y="5269274"/>
            <a:ext cx="2938035" cy="7749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2348123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03E8B-11B9-F1A6-E1B2-5F1E8B5F93CE}"/>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CB05B862-CB76-F92E-D1B1-5A80DEDF83FE}"/>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For Risk-sensitive robotic tasks</a:t>
            </a:r>
          </a:p>
        </p:txBody>
      </p:sp>
      <p:pic>
        <p:nvPicPr>
          <p:cNvPr id="5" name="图片 1" descr="logo-en">
            <a:extLst>
              <a:ext uri="{FF2B5EF4-FFF2-40B4-BE49-F238E27FC236}">
                <a16:creationId xmlns:a16="http://schemas.microsoft.com/office/drawing/2014/main" id="{DEB4320A-9F54-A5B1-6AC9-1239A0C279BD}"/>
              </a:ext>
            </a:extLst>
          </p:cNvPr>
          <p:cNvPicPr>
            <a:picLocks noChangeAspect="1"/>
          </p:cNvPicPr>
          <p:nvPr/>
        </p:nvPicPr>
        <p:blipFill>
          <a:blip r:embed="rId5"/>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FB80F012-0FFE-B03C-A9D6-559FFEF0AE7C}"/>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4C0CF171-4477-4605-7791-F90143E31E60}"/>
              </a:ext>
            </a:extLst>
          </p:cNvPr>
          <p:cNvSpPr txBox="1"/>
          <p:nvPr>
            <p:custDataLst>
              <p:tags r:id="rId2"/>
            </p:custDataLst>
          </p:nvPr>
        </p:nvSpPr>
        <p:spPr>
          <a:xfrm>
            <a:off x="680870" y="1585862"/>
            <a:ext cx="9984078" cy="2951001"/>
          </a:xfrm>
          <a:prstGeom prst="rect">
            <a:avLst/>
          </a:prstGeom>
          <a:noFill/>
        </p:spPr>
        <p:txBody>
          <a:bodyPr wrap="square" rtlCol="0">
            <a:spAutoFit/>
          </a:bodyPr>
          <a:lstStyle/>
          <a:p>
            <a:pPr>
              <a:lnSpc>
                <a:spcPct val="150000"/>
              </a:lnSpc>
            </a:pPr>
            <a:r>
              <a:rPr lang="en" altLang="zh-CN" b="1" dirty="0">
                <a:latin typeface="Times New Roman" panose="02020503050405090304" pitchFamily="18" charset="0"/>
                <a:cs typeface="Times New Roman" panose="02020503050405090304" pitchFamily="18" charset="0"/>
              </a:rPr>
              <a:t>Risk-neutral</a:t>
            </a:r>
            <a:r>
              <a:rPr lang="zh-CN" altLang="en-US" b="1" dirty="0">
                <a:latin typeface="Times New Roman" panose="02020503050405090304" pitchFamily="18" charset="0"/>
                <a:cs typeface="Times New Roman" panose="02020503050405090304" pitchFamily="18" charset="0"/>
              </a:rPr>
              <a:t> </a:t>
            </a:r>
            <a:r>
              <a:rPr lang="en-US" altLang="zh-CN" b="1" dirty="0">
                <a:latin typeface="Times New Roman" panose="02020503050405090304" pitchFamily="18" charset="0"/>
                <a:cs typeface="Times New Roman" panose="02020503050405090304" pitchFamily="18" charset="0"/>
              </a:rPr>
              <a:t>target</a:t>
            </a:r>
            <a:br>
              <a:rPr lang="en-US" altLang="zh-CN" b="1" dirty="0">
                <a:latin typeface="Times New Roman" panose="02020503050405090304" pitchFamily="18" charset="0"/>
                <a:cs typeface="Times New Roman" panose="02020503050405090304" pitchFamily="18" charset="0"/>
              </a:rPr>
            </a:br>
            <a:r>
              <a:rPr lang="en" altLang="zh-CN" dirty="0">
                <a:latin typeface="Times New Roman" panose="02020503050405090304" pitchFamily="18" charset="0"/>
                <a:cs typeface="Times New Roman" panose="02020503050405090304" pitchFamily="18" charset="0"/>
              </a:rPr>
              <a:t>Traditional RL optimizes the expected reward. This “expectation” averages out those “risks” that, while severe in consequence, occur with low probability.</a:t>
            </a:r>
          </a:p>
          <a:p>
            <a:pPr indent="0">
              <a:lnSpc>
                <a:spcPct val="150000"/>
              </a:lnSpc>
              <a:spcBef>
                <a:spcPts val="0"/>
              </a:spcBef>
              <a:spcAft>
                <a:spcPts val="0"/>
              </a:spcAft>
              <a:buNone/>
            </a:pPr>
            <a:endParaRPr lang="en-US" altLang="zh-CN" b="1" dirty="0">
              <a:latin typeface="Times New Roman" panose="02020503050405090304" pitchFamily="18" charset="0"/>
              <a:cs typeface="Times New Roman" panose="02020503050405090304" pitchFamily="18" charset="0"/>
              <a:sym typeface="+mn-ea"/>
            </a:endParaRPr>
          </a:p>
          <a:p>
            <a:pPr indent="0">
              <a:lnSpc>
                <a:spcPct val="150000"/>
              </a:lnSpc>
              <a:spcBef>
                <a:spcPts val="0"/>
              </a:spcBef>
              <a:spcAft>
                <a:spcPts val="0"/>
              </a:spcAft>
              <a:buNone/>
            </a:pPr>
            <a:r>
              <a:rPr lang="en" altLang="zh-CN" b="1" dirty="0">
                <a:latin typeface="Times New Roman" panose="02020503050405090304" pitchFamily="18" charset="0"/>
                <a:cs typeface="Times New Roman" panose="02020503050405090304" pitchFamily="18" charset="0"/>
              </a:rPr>
              <a:t>Risk-sensitive tasks </a:t>
            </a:r>
          </a:p>
          <a:p>
            <a:pPr marL="285750" indent="-285750">
              <a:lnSpc>
                <a:spcPct val="15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Quadrupedal Locomotion</a:t>
            </a:r>
          </a:p>
          <a:p>
            <a:pPr marL="285750" indent="-285750">
              <a:lnSpc>
                <a:spcPct val="150000"/>
              </a:lnSpc>
              <a:spcBef>
                <a:spcPts val="0"/>
              </a:spcBef>
              <a:spcAft>
                <a:spcPts val="0"/>
              </a:spcAft>
              <a:buFont typeface="Arial" panose="020B0604020202020204" pitchFamily="34" charset="0"/>
              <a:buChar char="•"/>
            </a:pPr>
            <a:r>
              <a:rPr lang="en-US" altLang="zh-CN" dirty="0">
                <a:latin typeface="Times New Roman" panose="02020503050405090304" pitchFamily="18" charset="0"/>
                <a:cs typeface="Times New Roman" panose="02020503050405090304" pitchFamily="18" charset="0"/>
                <a:sym typeface="+mn-ea"/>
              </a:rPr>
              <a:t>USV/UAV</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navigation</a:t>
            </a:r>
          </a:p>
        </p:txBody>
      </p:sp>
    </p:spTree>
    <p:custDataLst>
      <p:tags r:id="rId1"/>
    </p:custDataLst>
    <p:extLst>
      <p:ext uri="{BB962C8B-B14F-4D97-AF65-F5344CB8AC3E}">
        <p14:creationId xmlns:p14="http://schemas.microsoft.com/office/powerpoint/2010/main" val="24502629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本框 8"/>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Why Distributional Reinforcement Learning?</a:t>
            </a:r>
          </a:p>
        </p:txBody>
      </p:sp>
      <p:pic>
        <p:nvPicPr>
          <p:cNvPr id="5" name="图片 1" descr="logo-en"/>
          <p:cNvPicPr>
            <a:picLocks noChangeAspect="1"/>
          </p:cNvPicPr>
          <p:nvPr/>
        </p:nvPicPr>
        <p:blipFill>
          <a:blip r:embed="rId7"/>
          <a:stretch>
            <a:fillRect/>
          </a:stretch>
        </p:blipFill>
        <p:spPr>
          <a:xfrm>
            <a:off x="9493250" y="60960"/>
            <a:ext cx="2634615" cy="516255"/>
          </a:xfrm>
          <a:prstGeom prst="rect">
            <a:avLst/>
          </a:prstGeom>
        </p:spPr>
      </p:pic>
      <p:sp>
        <p:nvSpPr>
          <p:cNvPr id="4" name="矩形 3"/>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custDataLst>
              <p:tags r:id="rId2"/>
            </p:custDataLst>
          </p:nvPr>
        </p:nvSpPr>
        <p:spPr>
          <a:xfrm>
            <a:off x="1083481" y="1069128"/>
            <a:ext cx="10025038" cy="728084"/>
          </a:xfrm>
          <a:prstGeom prst="rect">
            <a:avLst/>
          </a:prstGeom>
          <a:noFill/>
        </p:spPr>
        <p:txBody>
          <a:bodyPr wrap="square" rtlCol="0">
            <a:spAutoFit/>
          </a:bodyPr>
          <a:lstStyle/>
          <a:p>
            <a:pPr indent="0">
              <a:lnSpc>
                <a:spcPct val="120000"/>
              </a:lnSpc>
              <a:spcBef>
                <a:spcPts val="0"/>
              </a:spcBef>
              <a:spcAft>
                <a:spcPts val="0"/>
              </a:spcAft>
              <a:buNone/>
            </a:pPr>
            <a:r>
              <a:rPr lang="en-US" altLang="zh-CN" dirty="0">
                <a:latin typeface="Times New Roman" panose="02020503050405090304" pitchFamily="18" charset="0"/>
                <a:cs typeface="Times New Roman" panose="02020503050405090304" pitchFamily="18" charset="0"/>
                <a:sym typeface="+mn-ea"/>
              </a:rPr>
              <a:t>A</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toy</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example</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(cliff walking with noise – wind could blow the agent to a random direction; the distribution considering discount factor):</a:t>
            </a:r>
          </a:p>
        </p:txBody>
      </p:sp>
      <p:sp>
        <p:nvSpPr>
          <p:cNvPr id="7" name="文本框 41">
            <a:extLst>
              <a:ext uri="{FF2B5EF4-FFF2-40B4-BE49-F238E27FC236}">
                <a16:creationId xmlns:a16="http://schemas.microsoft.com/office/drawing/2014/main" id="{6A436524-9498-8A13-4A10-A1AE1C897016}"/>
              </a:ext>
            </a:extLst>
          </p:cNvPr>
          <p:cNvSpPr txBox="1"/>
          <p:nvPr>
            <p:custDataLst>
              <p:tags r:id="rId3"/>
            </p:custDataLst>
          </p:nvPr>
        </p:nvSpPr>
        <p:spPr>
          <a:xfrm>
            <a:off x="376555" y="6502400"/>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[1] Distributional Reinforcement Learning, Chapter 2, p22</a:t>
            </a:r>
          </a:p>
        </p:txBody>
      </p:sp>
      <p:pic>
        <p:nvPicPr>
          <p:cNvPr id="8" name="图片 7">
            <a:extLst>
              <a:ext uri="{FF2B5EF4-FFF2-40B4-BE49-F238E27FC236}">
                <a16:creationId xmlns:a16="http://schemas.microsoft.com/office/drawing/2014/main" id="{C22A77C1-45E9-902A-16D4-F92136C82D38}"/>
              </a:ext>
            </a:extLst>
          </p:cNvPr>
          <p:cNvPicPr>
            <a:picLocks noChangeAspect="1"/>
          </p:cNvPicPr>
          <p:nvPr/>
        </p:nvPicPr>
        <p:blipFill>
          <a:blip r:embed="rId8"/>
          <a:stretch>
            <a:fillRect/>
          </a:stretch>
        </p:blipFill>
        <p:spPr>
          <a:xfrm>
            <a:off x="2334407" y="4029652"/>
            <a:ext cx="7316318" cy="1029776"/>
          </a:xfrm>
          <a:prstGeom prst="rect">
            <a:avLst/>
          </a:prstGeom>
        </p:spPr>
      </p:pic>
      <p:sp>
        <p:nvSpPr>
          <p:cNvPr id="11" name="文本框 10">
            <a:extLst>
              <a:ext uri="{FF2B5EF4-FFF2-40B4-BE49-F238E27FC236}">
                <a16:creationId xmlns:a16="http://schemas.microsoft.com/office/drawing/2014/main" id="{223D79BE-150F-E3FE-23B1-3BEDA308D571}"/>
              </a:ext>
            </a:extLst>
          </p:cNvPr>
          <p:cNvSpPr txBox="1"/>
          <p:nvPr>
            <p:custDataLst>
              <p:tags r:id="rId4"/>
            </p:custDataLst>
          </p:nvPr>
        </p:nvSpPr>
        <p:spPr>
          <a:xfrm>
            <a:off x="1083481" y="5286725"/>
            <a:ext cx="10261852" cy="1060483"/>
          </a:xfrm>
          <a:prstGeom prst="rect">
            <a:avLst/>
          </a:prstGeom>
          <a:noFill/>
        </p:spPr>
        <p:txBody>
          <a:bodyPr wrap="square" rtlCol="0">
            <a:spAutoFit/>
          </a:bodyPr>
          <a:lstStyle/>
          <a:p>
            <a:pPr indent="0">
              <a:lnSpc>
                <a:spcPct val="12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Conclusion: </a:t>
            </a:r>
            <a:r>
              <a:rPr lang="en-US" altLang="zh-CN" dirty="0">
                <a:latin typeface="Times New Roman" panose="02020503050405090304" pitchFamily="18" charset="0"/>
                <a:cs typeface="Times New Roman" panose="02020503050405090304" pitchFamily="18" charset="0"/>
                <a:sym typeface="+mn-ea"/>
              </a:rPr>
              <a:t>A quick policy that</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walks along the cliﬀ’s edge and a safe policy that walks two cells away from</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the</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edge. The return distribution of the faster policy, in particular,</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is sharply peaked around</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−1 and 1: the goal may be reached quickly, but the</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agent is more likely to fall.</a:t>
            </a:r>
          </a:p>
        </p:txBody>
      </p:sp>
      <p:pic>
        <p:nvPicPr>
          <p:cNvPr id="12" name="图片 11">
            <a:extLst>
              <a:ext uri="{FF2B5EF4-FFF2-40B4-BE49-F238E27FC236}">
                <a16:creationId xmlns:a16="http://schemas.microsoft.com/office/drawing/2014/main" id="{68DF756E-5B21-4F9F-0B36-AC9A3D2313A1}"/>
              </a:ext>
            </a:extLst>
          </p:cNvPr>
          <p:cNvPicPr>
            <a:picLocks noChangeAspect="1"/>
          </p:cNvPicPr>
          <p:nvPr/>
        </p:nvPicPr>
        <p:blipFill>
          <a:blip r:embed="rId9"/>
          <a:stretch>
            <a:fillRect/>
          </a:stretch>
        </p:blipFill>
        <p:spPr>
          <a:xfrm>
            <a:off x="2903644" y="1960592"/>
            <a:ext cx="6177844" cy="1882854"/>
          </a:xfrm>
          <a:prstGeom prst="rect">
            <a:avLst/>
          </a:prstGeom>
        </p:spPr>
      </p:pic>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本框 8"/>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Uncertainty during Nav</a:t>
            </a:r>
          </a:p>
        </p:txBody>
      </p:sp>
      <p:pic>
        <p:nvPicPr>
          <p:cNvPr id="5" name="图片 1" descr="logo-en"/>
          <p:cNvPicPr>
            <a:picLocks noChangeAspect="1"/>
          </p:cNvPicPr>
          <p:nvPr/>
        </p:nvPicPr>
        <p:blipFill>
          <a:blip r:embed="rId17"/>
          <a:stretch>
            <a:fillRect/>
          </a:stretch>
        </p:blipFill>
        <p:spPr>
          <a:xfrm>
            <a:off x="9493250" y="60960"/>
            <a:ext cx="2634615" cy="516255"/>
          </a:xfrm>
          <a:prstGeom prst="rect">
            <a:avLst/>
          </a:prstGeom>
        </p:spPr>
      </p:pic>
      <p:sp>
        <p:nvSpPr>
          <p:cNvPr id="4" name="矩形 3"/>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内容占位符 1"/>
          <p:cNvSpPr>
            <a:spLocks noGrp="1"/>
          </p:cNvSpPr>
          <p:nvPr>
            <p:ph idx="1"/>
          </p:nvPr>
        </p:nvSpPr>
        <p:spPr>
          <a:xfrm>
            <a:off x="746125" y="3800475"/>
            <a:ext cx="9589135" cy="515620"/>
          </a:xfrm>
        </p:spPr>
        <p:txBody>
          <a:bodyPr>
            <a:normAutofit/>
          </a:bodyPr>
          <a:lstStyle/>
          <a:p>
            <a:pPr marL="0" indent="0">
              <a:buNone/>
            </a:pPr>
            <a:r>
              <a:rPr lang="en-US" altLang="zh-CN" sz="2000" b="1" dirty="0">
                <a:solidFill>
                  <a:schemeClr val="tx1"/>
                </a:solidFill>
                <a:latin typeface="Times New Roman Bold" panose="02020503050405090304" charset="0"/>
                <a:cs typeface="Times New Roman Bold" panose="02020503050405090304" charset="0"/>
              </a:rPr>
              <a:t>Risk-Sensitive Action:</a:t>
            </a:r>
          </a:p>
        </p:txBody>
      </p:sp>
      <p:sp>
        <p:nvSpPr>
          <p:cNvPr id="6" name="内容占位符 1"/>
          <p:cNvSpPr>
            <a:spLocks noGrp="1"/>
          </p:cNvSpPr>
          <p:nvPr>
            <p:custDataLst>
              <p:tags r:id="rId2"/>
            </p:custDataLst>
          </p:nvPr>
        </p:nvSpPr>
        <p:spPr>
          <a:xfrm>
            <a:off x="1707515" y="4822825"/>
            <a:ext cx="1649730" cy="10915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nSpc>
                <a:spcPct val="120000"/>
              </a:lnSpc>
              <a:spcBef>
                <a:spcPts val="1000"/>
              </a:spcBef>
              <a:spcAft>
                <a:spcPts val="0"/>
              </a:spcAft>
              <a:buNone/>
            </a:pPr>
            <a:r>
              <a:rPr lang="en-US" altLang="zh-CN" sz="2000" b="1">
                <a:latin typeface="Times New Roman Bold" panose="02020503050405090304" charset="0"/>
                <a:cs typeface="Times New Roman Bold" panose="02020503050405090304" charset="0"/>
                <a:sym typeface="+mn-ea"/>
              </a:rPr>
              <a:t>Risk Neutral</a:t>
            </a:r>
            <a:br>
              <a:rPr lang="en-US" altLang="zh-CN" sz="2000">
                <a:sym typeface="+mn-ea"/>
              </a:rPr>
            </a:br>
            <a:endParaRPr lang="en-US" sz="2000" dirty="0">
              <a:latin typeface="Times New Roman Regular" panose="02020503050405090304" charset="0"/>
              <a:cs typeface="Times New Roman Regular" panose="02020503050405090304" charset="0"/>
            </a:endParaRPr>
          </a:p>
        </p:txBody>
      </p:sp>
      <p:pic>
        <p:nvPicPr>
          <p:cNvPr id="31" name="图片 30"/>
          <p:cNvPicPr>
            <a:picLocks noChangeAspect="1"/>
          </p:cNvPicPr>
          <p:nvPr>
            <p:custDataLst>
              <p:tags r:id="rId3"/>
            </p:custDataLst>
          </p:nvPr>
        </p:nvPicPr>
        <p:blipFill>
          <a:blip r:embed="rId18"/>
          <a:stretch>
            <a:fillRect/>
          </a:stretch>
        </p:blipFill>
        <p:spPr>
          <a:xfrm>
            <a:off x="8589010" y="4082415"/>
            <a:ext cx="2428875" cy="2357755"/>
          </a:xfrm>
          <a:prstGeom prst="rect">
            <a:avLst/>
          </a:prstGeom>
        </p:spPr>
      </p:pic>
      <p:pic>
        <p:nvPicPr>
          <p:cNvPr id="32" name="图片 31"/>
          <p:cNvPicPr>
            <a:picLocks noChangeAspect="1"/>
          </p:cNvPicPr>
          <p:nvPr>
            <p:custDataLst>
              <p:tags r:id="rId4"/>
            </p:custDataLst>
          </p:nvPr>
        </p:nvPicPr>
        <p:blipFill>
          <a:blip r:embed="rId19"/>
          <a:stretch>
            <a:fillRect/>
          </a:stretch>
        </p:blipFill>
        <p:spPr>
          <a:xfrm>
            <a:off x="3780790" y="4065270"/>
            <a:ext cx="2411730" cy="2266315"/>
          </a:xfrm>
          <a:prstGeom prst="rect">
            <a:avLst/>
          </a:prstGeom>
        </p:spPr>
      </p:pic>
      <p:sp>
        <p:nvSpPr>
          <p:cNvPr id="33" name="内容占位符 1"/>
          <p:cNvSpPr>
            <a:spLocks noGrp="1"/>
          </p:cNvSpPr>
          <p:nvPr>
            <p:custDataLst>
              <p:tags r:id="rId5"/>
            </p:custDataLst>
          </p:nvPr>
        </p:nvSpPr>
        <p:spPr>
          <a:xfrm>
            <a:off x="6781800" y="4822825"/>
            <a:ext cx="1649730" cy="10915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nSpc>
                <a:spcPct val="120000"/>
              </a:lnSpc>
              <a:spcBef>
                <a:spcPts val="1000"/>
              </a:spcBef>
              <a:spcAft>
                <a:spcPts val="0"/>
              </a:spcAft>
              <a:buNone/>
            </a:pPr>
            <a:r>
              <a:rPr lang="en-US" altLang="zh-CN" sz="2000" b="1">
                <a:latin typeface="Times New Roman Bold" panose="02020503050405090304" charset="0"/>
                <a:cs typeface="Times New Roman Bold" panose="02020503050405090304" charset="0"/>
                <a:sym typeface="+mn-ea"/>
              </a:rPr>
              <a:t>Risk Averse</a:t>
            </a:r>
            <a:endParaRPr lang="en-US" sz="2000" dirty="0">
              <a:latin typeface="Times New Roman Regular" panose="02020503050405090304" charset="0"/>
              <a:cs typeface="Times New Roman Regular" panose="02020503050405090304" charset="0"/>
            </a:endParaRPr>
          </a:p>
        </p:txBody>
      </p:sp>
      <p:sp>
        <p:nvSpPr>
          <p:cNvPr id="34" name="内容占位符 31"/>
          <p:cNvSpPr>
            <a:spLocks noGrp="1"/>
          </p:cNvSpPr>
          <p:nvPr>
            <p:custDataLst>
              <p:tags r:id="rId6"/>
            </p:custDataLst>
          </p:nvPr>
        </p:nvSpPr>
        <p:spPr>
          <a:xfrm>
            <a:off x="746125" y="876935"/>
            <a:ext cx="9589135" cy="515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altLang="zh-CN" sz="2000" b="1" dirty="0">
                <a:solidFill>
                  <a:schemeClr val="tx1"/>
                </a:solidFill>
                <a:latin typeface="Times New Roman Bold" panose="02020503050405090304" charset="0"/>
                <a:cs typeface="Times New Roman Bold" panose="02020503050405090304" charset="0"/>
              </a:rPr>
              <a:t>Uncertainty (Abstract) Quantification as Risk:</a:t>
            </a:r>
          </a:p>
        </p:txBody>
      </p:sp>
      <p:pic>
        <p:nvPicPr>
          <p:cNvPr id="35" name="图片 34"/>
          <p:cNvPicPr>
            <a:picLocks noChangeAspect="1"/>
          </p:cNvPicPr>
          <p:nvPr>
            <p:custDataLst>
              <p:tags r:id="rId7"/>
            </p:custDataLst>
          </p:nvPr>
        </p:nvPicPr>
        <p:blipFill>
          <a:blip r:embed="rId20"/>
          <a:srcRect r="3152" b="26965"/>
          <a:stretch>
            <a:fillRect/>
          </a:stretch>
        </p:blipFill>
        <p:spPr>
          <a:xfrm>
            <a:off x="7404735" y="868045"/>
            <a:ext cx="3952240" cy="3122295"/>
          </a:xfrm>
          <a:prstGeom prst="rect">
            <a:avLst/>
          </a:prstGeom>
        </p:spPr>
      </p:pic>
      <p:pic>
        <p:nvPicPr>
          <p:cNvPr id="36" name="图片 35"/>
          <p:cNvPicPr>
            <a:picLocks noChangeAspect="1"/>
          </p:cNvPicPr>
          <p:nvPr>
            <p:custDataLst>
              <p:tags r:id="rId8"/>
            </p:custDataLst>
          </p:nvPr>
        </p:nvPicPr>
        <p:blipFill>
          <a:blip r:embed="rId20"/>
          <a:srcRect t="74087" r="12199"/>
          <a:stretch>
            <a:fillRect/>
          </a:stretch>
        </p:blipFill>
        <p:spPr>
          <a:xfrm>
            <a:off x="3194050" y="2149475"/>
            <a:ext cx="4135755" cy="1279525"/>
          </a:xfrm>
          <a:prstGeom prst="rect">
            <a:avLst/>
          </a:prstGeom>
        </p:spPr>
      </p:pic>
      <p:grpSp>
        <p:nvGrpSpPr>
          <p:cNvPr id="38" name="组合 37"/>
          <p:cNvGrpSpPr/>
          <p:nvPr/>
        </p:nvGrpSpPr>
        <p:grpSpPr>
          <a:xfrm>
            <a:off x="956310" y="1757680"/>
            <a:ext cx="2161540" cy="1485265"/>
            <a:chOff x="1478" y="4489"/>
            <a:chExt cx="4372" cy="3004"/>
          </a:xfrm>
        </p:grpSpPr>
        <p:pic>
          <p:nvPicPr>
            <p:cNvPr id="39" name="图片 38"/>
            <p:cNvPicPr>
              <a:picLocks noChangeAspect="1"/>
            </p:cNvPicPr>
            <p:nvPr>
              <p:custDataLst>
                <p:tags r:id="rId13"/>
              </p:custDataLst>
            </p:nvPr>
          </p:nvPicPr>
          <p:blipFill>
            <a:blip r:embed="rId21"/>
            <a:stretch>
              <a:fillRect/>
            </a:stretch>
          </p:blipFill>
          <p:spPr>
            <a:xfrm>
              <a:off x="1478" y="4489"/>
              <a:ext cx="4373" cy="3005"/>
            </a:xfrm>
            <a:prstGeom prst="rect">
              <a:avLst/>
            </a:prstGeom>
          </p:spPr>
        </p:pic>
        <p:sp>
          <p:nvSpPr>
            <p:cNvPr id="40" name="矩形 39"/>
            <p:cNvSpPr/>
            <p:nvPr>
              <p:custDataLst>
                <p:tags r:id="rId14"/>
              </p:custDataLst>
            </p:nvPr>
          </p:nvSpPr>
          <p:spPr>
            <a:xfrm>
              <a:off x="3994" y="7079"/>
              <a:ext cx="367" cy="4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41" name="直接箭头连接符 40"/>
          <p:cNvCxnSpPr/>
          <p:nvPr/>
        </p:nvCxnSpPr>
        <p:spPr>
          <a:xfrm>
            <a:off x="9841230" y="3569970"/>
            <a:ext cx="398780" cy="12763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42" name="直接箭头连接符 41"/>
          <p:cNvCxnSpPr>
            <a:endCxn id="43" idx="1"/>
          </p:cNvCxnSpPr>
          <p:nvPr/>
        </p:nvCxnSpPr>
        <p:spPr>
          <a:xfrm flipV="1">
            <a:off x="9635490" y="2600960"/>
            <a:ext cx="447040" cy="172085"/>
          </a:xfrm>
          <a:prstGeom prst="straightConnector1">
            <a:avLst/>
          </a:prstGeom>
          <a:ln>
            <a:solidFill>
              <a:schemeClr val="accent3"/>
            </a:solidFill>
            <a:tailEnd type="arrow"/>
          </a:ln>
        </p:spPr>
        <p:style>
          <a:lnRef idx="2">
            <a:schemeClr val="accent1"/>
          </a:lnRef>
          <a:fillRef idx="0">
            <a:srgbClr val="FFFFFF"/>
          </a:fillRef>
          <a:effectRef idx="0">
            <a:srgbClr val="FFFFFF"/>
          </a:effectRef>
          <a:fontRef idx="minor">
            <a:schemeClr val="tx1"/>
          </a:fontRef>
        </p:style>
      </p:cxnSp>
      <p:sp>
        <p:nvSpPr>
          <p:cNvPr id="43" name="文本框 42"/>
          <p:cNvSpPr txBox="1"/>
          <p:nvPr>
            <p:custDataLst>
              <p:tags r:id="rId9"/>
            </p:custDataLst>
          </p:nvPr>
        </p:nvSpPr>
        <p:spPr>
          <a:xfrm>
            <a:off x="10082530" y="2432050"/>
            <a:ext cx="1649730" cy="337185"/>
          </a:xfrm>
          <a:prstGeom prst="rect">
            <a:avLst/>
          </a:prstGeom>
          <a:noFill/>
        </p:spPr>
        <p:txBody>
          <a:bodyPr wrap="square" rtlCol="0" anchor="t">
            <a:spAutoFit/>
          </a:bodyPr>
          <a:lstStyle/>
          <a:p>
            <a:pPr marR="0" lvl="0" algn="l" defTabSz="914400" rtl="0" eaLnBrk="1" fontAlgn="base" latinLnBrk="0" hangingPunct="1">
              <a:lnSpc>
                <a:spcPct val="100000"/>
              </a:lnSpc>
              <a:spcBef>
                <a:spcPct val="0"/>
              </a:spcBef>
              <a:spcAft>
                <a:spcPct val="0"/>
              </a:spcAft>
              <a:buClrTx/>
              <a:buSzTx/>
              <a:defRPr/>
            </a:pPr>
            <a:r>
              <a:rPr lang="en-US" altLang="zh-CN" sz="1600" dirty="0">
                <a:solidFill>
                  <a:schemeClr val="accent3"/>
                </a:solidFill>
                <a:latin typeface="Times New Roman" panose="02020503050405090304" pitchFamily="18" charset="0"/>
                <a:ea typeface="华文仿宋" panose="02010600040101010101" pitchFamily="2" charset="-122"/>
                <a:cs typeface="Times New Roman" panose="02020503050405090304" pitchFamily="18" charset="0"/>
              </a:rPr>
              <a:t>Lower RTV</a:t>
            </a:r>
          </a:p>
        </p:txBody>
      </p:sp>
      <p:pic>
        <p:nvPicPr>
          <p:cNvPr id="45" name="图片 44" descr="kulian"/>
          <p:cNvPicPr>
            <a:picLocks noChangeAspect="1"/>
          </p:cNvPicPr>
          <p:nvPr>
            <p:custDataLst>
              <p:tags r:id="rId10"/>
            </p:custDataLst>
          </p:nvPr>
        </p:nvPicPr>
        <p:blipFill>
          <a:blip r:embed="rId22">
            <a:extLst>
              <a:ext uri="{96DAC541-7B7A-43D3-8B79-37D633B846F1}">
                <asvg:svgBlip xmlns:asvg="http://schemas.microsoft.com/office/drawing/2016/SVG/main" r:embed="rId23"/>
              </a:ext>
            </a:extLst>
          </a:blip>
          <a:stretch>
            <a:fillRect/>
          </a:stretch>
        </p:blipFill>
        <p:spPr>
          <a:xfrm>
            <a:off x="2200275" y="5347335"/>
            <a:ext cx="494665" cy="494665"/>
          </a:xfrm>
          <a:prstGeom prst="rect">
            <a:avLst/>
          </a:prstGeom>
        </p:spPr>
      </p:pic>
      <p:pic>
        <p:nvPicPr>
          <p:cNvPr id="46" name="图片 45" descr="kulian"/>
          <p:cNvPicPr>
            <a:picLocks noChangeAspect="1"/>
          </p:cNvPicPr>
          <p:nvPr>
            <p:custDataLst>
              <p:tags r:id="rId11"/>
            </p:custDataLst>
          </p:nvPr>
        </p:nvPicPr>
        <p:blipFill>
          <a:blip r:embed="rId22">
            <a:extLst>
              <a:ext uri="{96DAC541-7B7A-43D3-8B79-37D633B846F1}">
                <asvg:svgBlip xmlns:asvg="http://schemas.microsoft.com/office/drawing/2016/SVG/main" r:embed="rId23"/>
              </a:ext>
            </a:extLst>
          </a:blip>
          <a:stretch>
            <a:fillRect/>
          </a:stretch>
        </p:blipFill>
        <p:spPr>
          <a:xfrm>
            <a:off x="7323455" y="5347335"/>
            <a:ext cx="494665" cy="494665"/>
          </a:xfrm>
          <a:prstGeom prst="rect">
            <a:avLst/>
          </a:prstGeom>
        </p:spPr>
      </p:pic>
      <p:sp>
        <p:nvSpPr>
          <p:cNvPr id="47" name="内容占位符 1"/>
          <p:cNvSpPr>
            <a:spLocks noGrp="1"/>
          </p:cNvSpPr>
          <p:nvPr>
            <p:custDataLst>
              <p:tags r:id="rId12"/>
            </p:custDataLst>
          </p:nvPr>
        </p:nvSpPr>
        <p:spPr>
          <a:xfrm>
            <a:off x="3780790" y="1624965"/>
            <a:ext cx="3536950" cy="516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nSpc>
                <a:spcPct val="120000"/>
              </a:lnSpc>
              <a:spcBef>
                <a:spcPts val="1000"/>
              </a:spcBef>
              <a:spcAft>
                <a:spcPts val="0"/>
              </a:spcAft>
              <a:buNone/>
            </a:pPr>
            <a:r>
              <a:rPr lang="en-US" altLang="zh-CN" sz="1800" b="1">
                <a:latin typeface="Times New Roman Bold" panose="02020503050405090304" charset="0"/>
                <a:cs typeface="Times New Roman Bold" panose="02020503050405090304" charset="0"/>
                <a:sym typeface="+mn-ea"/>
              </a:rPr>
              <a:t>Right Truncated Variance</a:t>
            </a:r>
            <a:endParaRPr lang="en-US" sz="1800" dirty="0">
              <a:latin typeface="Times New Roman Regular" panose="02020503050405090304" charset="0"/>
              <a:cs typeface="Times New Roman Regular" panose="02020503050405090304" charset="0"/>
            </a:endParaRPr>
          </a:p>
        </p:txBody>
      </p:sp>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文本框 8"/>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Uncertainty in DistRL</a:t>
            </a:r>
          </a:p>
        </p:txBody>
      </p:sp>
      <p:pic>
        <p:nvPicPr>
          <p:cNvPr id="5" name="图片 1" descr="logo-en"/>
          <p:cNvPicPr>
            <a:picLocks noChangeAspect="1"/>
          </p:cNvPicPr>
          <p:nvPr/>
        </p:nvPicPr>
        <p:blipFill>
          <a:blip r:embed="rId7"/>
          <a:stretch>
            <a:fillRect/>
          </a:stretch>
        </p:blipFill>
        <p:spPr>
          <a:xfrm>
            <a:off x="9493250" y="60960"/>
            <a:ext cx="2634615" cy="516255"/>
          </a:xfrm>
          <a:prstGeom prst="rect">
            <a:avLst/>
          </a:prstGeom>
        </p:spPr>
      </p:pic>
      <p:sp>
        <p:nvSpPr>
          <p:cNvPr id="4" name="矩形 3"/>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内容占位符 31"/>
          <p:cNvSpPr>
            <a:spLocks noGrp="1"/>
          </p:cNvSpPr>
          <p:nvPr>
            <p:custDataLst>
              <p:tags r:id="rId2"/>
            </p:custDataLst>
          </p:nvPr>
        </p:nvSpPr>
        <p:spPr>
          <a:xfrm>
            <a:off x="746125" y="1104900"/>
            <a:ext cx="9589135" cy="515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altLang="zh-CN" sz="2000" b="1" dirty="0">
                <a:solidFill>
                  <a:schemeClr val="tx1"/>
                </a:solidFill>
                <a:latin typeface="Times New Roman Bold" panose="02020503050405090304" charset="0"/>
                <a:cs typeface="Times New Roman Bold" panose="02020503050405090304" charset="0"/>
              </a:rPr>
              <a:t>RTV &amp; CVaR (alpha for TAUs sampling):</a:t>
            </a:r>
          </a:p>
        </p:txBody>
      </p:sp>
      <p:pic>
        <p:nvPicPr>
          <p:cNvPr id="8" name="图片 7"/>
          <p:cNvPicPr>
            <a:picLocks noChangeAspect="1"/>
          </p:cNvPicPr>
          <p:nvPr>
            <p:custDataLst>
              <p:tags r:id="rId3"/>
            </p:custDataLst>
          </p:nvPr>
        </p:nvPicPr>
        <p:blipFill>
          <a:blip r:embed="rId8"/>
          <a:stretch>
            <a:fillRect/>
          </a:stretch>
        </p:blipFill>
        <p:spPr>
          <a:xfrm>
            <a:off x="570865" y="1812290"/>
            <a:ext cx="5420995" cy="4083685"/>
          </a:xfrm>
          <a:prstGeom prst="rect">
            <a:avLst/>
          </a:prstGeom>
        </p:spPr>
      </p:pic>
      <p:pic>
        <p:nvPicPr>
          <p:cNvPr id="10" name="图片 9"/>
          <p:cNvPicPr>
            <a:picLocks noChangeAspect="1"/>
          </p:cNvPicPr>
          <p:nvPr>
            <p:custDataLst>
              <p:tags r:id="rId4"/>
            </p:custDataLst>
          </p:nvPr>
        </p:nvPicPr>
        <p:blipFill>
          <a:blip r:embed="rId9"/>
          <a:stretch>
            <a:fillRect/>
          </a:stretch>
        </p:blipFill>
        <p:spPr>
          <a:xfrm>
            <a:off x="5991860" y="2056130"/>
            <a:ext cx="6136005" cy="3717290"/>
          </a:xfrm>
          <a:prstGeom prst="rect">
            <a:avLst/>
          </a:prstGeom>
        </p:spPr>
      </p:pic>
    </p:spTree>
    <p:custDataLst>
      <p:tags r:id="rId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DFFB6-4BBC-6E63-00F2-9705C672AA7B}"/>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78948F6A-C407-D66F-2344-261DF67DB6EF}"/>
              </a:ext>
            </a:extLst>
          </p:cNvPr>
          <p:cNvSpPr txBox="1"/>
          <p:nvPr/>
        </p:nvSpPr>
        <p:spPr>
          <a:xfrm>
            <a:off x="105410" y="60960"/>
            <a:ext cx="10041255" cy="583565"/>
          </a:xfrm>
          <a:prstGeom prst="rect">
            <a:avLst/>
          </a:prstGeom>
          <a:noFill/>
        </p:spPr>
        <p:txBody>
          <a:bodyPr wrap="square" rtlCol="0">
            <a:spAutoFit/>
          </a:bodyPr>
          <a:lstStyle/>
          <a:p>
            <a:r>
              <a:rPr lang="en-US" altLang="zh-CN" sz="3200" dirty="0" err="1">
                <a:solidFill>
                  <a:srgbClr val="AC6C1B"/>
                </a:solidFill>
                <a:latin typeface="Times New Roman" panose="02020603050405020304" pitchFamily="18" charset="0"/>
                <a:ea typeface="+mj-ea"/>
                <a:cs typeface="Times New Roman" panose="02020603050405020304" pitchFamily="18" charset="0"/>
                <a:sym typeface="+mn-ea"/>
              </a:rPr>
              <a:t>DistRL</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 for UAV Navigation</a:t>
            </a:r>
          </a:p>
        </p:txBody>
      </p:sp>
      <p:pic>
        <p:nvPicPr>
          <p:cNvPr id="5" name="图片 1" descr="logo-en">
            <a:extLst>
              <a:ext uri="{FF2B5EF4-FFF2-40B4-BE49-F238E27FC236}">
                <a16:creationId xmlns:a16="http://schemas.microsoft.com/office/drawing/2014/main" id="{6A2117C2-2A0B-5CAD-C7E5-67EF084473D8}"/>
              </a:ext>
            </a:extLst>
          </p:cNvPr>
          <p:cNvPicPr>
            <a:picLocks noChangeAspect="1"/>
          </p:cNvPicPr>
          <p:nvPr/>
        </p:nvPicPr>
        <p:blipFill>
          <a:blip r:embed="rId11"/>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28A7E56C-6BE4-39CB-036B-ABE30DDB19E5}"/>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内容占位符 31">
            <a:extLst>
              <a:ext uri="{FF2B5EF4-FFF2-40B4-BE49-F238E27FC236}">
                <a16:creationId xmlns:a16="http://schemas.microsoft.com/office/drawing/2014/main" id="{D7A0F025-36E0-AF52-1885-0D58B91E3278}"/>
              </a:ext>
            </a:extLst>
          </p:cNvPr>
          <p:cNvSpPr>
            <a:spLocks noGrp="1"/>
          </p:cNvSpPr>
          <p:nvPr>
            <p:ph idx="1"/>
            <p:custDataLst>
              <p:tags r:id="rId2"/>
            </p:custDataLst>
          </p:nvPr>
        </p:nvSpPr>
        <p:spPr>
          <a:xfrm>
            <a:off x="746125" y="1189355"/>
            <a:ext cx="9589135" cy="515620"/>
          </a:xfrm>
        </p:spPr>
        <p:txBody>
          <a:bodyPr>
            <a:normAutofit/>
          </a:bodyPr>
          <a:lstStyle/>
          <a:p>
            <a:pPr marL="0" indent="0">
              <a:buNone/>
            </a:pPr>
            <a:r>
              <a:rPr lang="en-US" altLang="zh-CN" sz="2000" b="1" dirty="0">
                <a:solidFill>
                  <a:schemeClr val="tx1"/>
                </a:solidFill>
                <a:latin typeface="Times New Roman Bold" panose="02020503050405090304" charset="0"/>
                <a:cs typeface="Times New Roman Bold" panose="02020503050405090304" charset="0"/>
              </a:rPr>
              <a:t>Distributional Reinforcement Learning</a:t>
            </a:r>
          </a:p>
        </p:txBody>
      </p:sp>
      <p:grpSp>
        <p:nvGrpSpPr>
          <p:cNvPr id="35" name="组合 34">
            <a:extLst>
              <a:ext uri="{FF2B5EF4-FFF2-40B4-BE49-F238E27FC236}">
                <a16:creationId xmlns:a16="http://schemas.microsoft.com/office/drawing/2014/main" id="{8FF80B1E-527A-211B-78D3-DA60BD91BD75}"/>
              </a:ext>
            </a:extLst>
          </p:cNvPr>
          <p:cNvGrpSpPr/>
          <p:nvPr/>
        </p:nvGrpSpPr>
        <p:grpSpPr>
          <a:xfrm>
            <a:off x="847725" y="1884680"/>
            <a:ext cx="2776220" cy="1907540"/>
            <a:chOff x="1478" y="4489"/>
            <a:chExt cx="4372" cy="3004"/>
          </a:xfrm>
        </p:grpSpPr>
        <p:pic>
          <p:nvPicPr>
            <p:cNvPr id="30" name="图片 29">
              <a:extLst>
                <a:ext uri="{FF2B5EF4-FFF2-40B4-BE49-F238E27FC236}">
                  <a16:creationId xmlns:a16="http://schemas.microsoft.com/office/drawing/2014/main" id="{2B3C0778-53AA-4AA7-AE55-71646F23D3C0}"/>
                </a:ext>
              </a:extLst>
            </p:cNvPr>
            <p:cNvPicPr>
              <a:picLocks noChangeAspect="1"/>
            </p:cNvPicPr>
            <p:nvPr>
              <p:custDataLst>
                <p:tags r:id="rId8"/>
              </p:custDataLst>
            </p:nvPr>
          </p:nvPicPr>
          <p:blipFill>
            <a:blip r:embed="rId12"/>
            <a:stretch>
              <a:fillRect/>
            </a:stretch>
          </p:blipFill>
          <p:spPr>
            <a:xfrm>
              <a:off x="1478" y="4489"/>
              <a:ext cx="4373" cy="3005"/>
            </a:xfrm>
            <a:prstGeom prst="rect">
              <a:avLst/>
            </a:prstGeom>
          </p:spPr>
        </p:pic>
        <p:sp>
          <p:nvSpPr>
            <p:cNvPr id="34" name="矩形 33">
              <a:extLst>
                <a:ext uri="{FF2B5EF4-FFF2-40B4-BE49-F238E27FC236}">
                  <a16:creationId xmlns:a16="http://schemas.microsoft.com/office/drawing/2014/main" id="{C7046752-055B-EF19-57DF-CE218BAF6A27}"/>
                </a:ext>
              </a:extLst>
            </p:cNvPr>
            <p:cNvSpPr/>
            <p:nvPr/>
          </p:nvSpPr>
          <p:spPr>
            <a:xfrm>
              <a:off x="3994" y="7079"/>
              <a:ext cx="367" cy="4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 name="内容占位符 31">
            <a:extLst>
              <a:ext uri="{FF2B5EF4-FFF2-40B4-BE49-F238E27FC236}">
                <a16:creationId xmlns:a16="http://schemas.microsoft.com/office/drawing/2014/main" id="{CC2F3523-6135-D47A-2E5F-96FCA31BEC2A}"/>
              </a:ext>
            </a:extLst>
          </p:cNvPr>
          <p:cNvSpPr>
            <a:spLocks noGrp="1"/>
          </p:cNvSpPr>
          <p:nvPr>
            <p:custDataLst>
              <p:tags r:id="rId3"/>
            </p:custDataLst>
          </p:nvPr>
        </p:nvSpPr>
        <p:spPr>
          <a:xfrm>
            <a:off x="746125" y="4128770"/>
            <a:ext cx="9589135" cy="515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altLang="zh-CN" sz="2000" b="1" dirty="0">
                <a:solidFill>
                  <a:schemeClr val="tx1"/>
                </a:solidFill>
                <a:latin typeface="Times New Roman Bold" panose="02020503050405090304" charset="0"/>
                <a:cs typeface="Times New Roman Bold" panose="02020503050405090304" charset="0"/>
              </a:rPr>
              <a:t>Components</a:t>
            </a:r>
          </a:p>
          <a:p>
            <a:pPr marL="0" indent="0">
              <a:buNone/>
            </a:pPr>
            <a:endParaRPr lang="en-US" altLang="zh-CN" sz="2000" b="1" dirty="0">
              <a:solidFill>
                <a:schemeClr val="tx1"/>
              </a:solidFill>
              <a:latin typeface="Times New Roman Bold" panose="02020503050405090304" charset="0"/>
              <a:cs typeface="Times New Roman Bold" panose="02020503050405090304" charset="0"/>
            </a:endParaRPr>
          </a:p>
        </p:txBody>
      </p:sp>
      <p:pic>
        <p:nvPicPr>
          <p:cNvPr id="3" name="图片 2">
            <a:extLst>
              <a:ext uri="{FF2B5EF4-FFF2-40B4-BE49-F238E27FC236}">
                <a16:creationId xmlns:a16="http://schemas.microsoft.com/office/drawing/2014/main" id="{E148376A-860F-5965-69EA-3DF4F9820FA0}"/>
              </a:ext>
            </a:extLst>
          </p:cNvPr>
          <p:cNvPicPr>
            <a:picLocks noChangeAspect="1"/>
          </p:cNvPicPr>
          <p:nvPr/>
        </p:nvPicPr>
        <p:blipFill>
          <a:blip r:embed="rId13"/>
          <a:stretch>
            <a:fillRect/>
          </a:stretch>
        </p:blipFill>
        <p:spPr>
          <a:xfrm>
            <a:off x="2995468" y="4656589"/>
            <a:ext cx="1800860" cy="401955"/>
          </a:xfrm>
          <a:prstGeom prst="rect">
            <a:avLst/>
          </a:prstGeom>
        </p:spPr>
      </p:pic>
      <p:pic>
        <p:nvPicPr>
          <p:cNvPr id="6" name="图片 5">
            <a:extLst>
              <a:ext uri="{FF2B5EF4-FFF2-40B4-BE49-F238E27FC236}">
                <a16:creationId xmlns:a16="http://schemas.microsoft.com/office/drawing/2014/main" id="{41A21AFF-55B6-5EFA-CA19-9647D8466A48}"/>
              </a:ext>
            </a:extLst>
          </p:cNvPr>
          <p:cNvPicPr>
            <a:picLocks noChangeAspect="1"/>
          </p:cNvPicPr>
          <p:nvPr/>
        </p:nvPicPr>
        <p:blipFill>
          <a:blip r:embed="rId14"/>
          <a:stretch>
            <a:fillRect/>
          </a:stretch>
        </p:blipFill>
        <p:spPr>
          <a:xfrm>
            <a:off x="4922431" y="4678814"/>
            <a:ext cx="1658620" cy="370205"/>
          </a:xfrm>
          <a:prstGeom prst="rect">
            <a:avLst/>
          </a:prstGeom>
        </p:spPr>
      </p:pic>
      <p:pic>
        <p:nvPicPr>
          <p:cNvPr id="7" name="图片 6">
            <a:extLst>
              <a:ext uri="{FF2B5EF4-FFF2-40B4-BE49-F238E27FC236}">
                <a16:creationId xmlns:a16="http://schemas.microsoft.com/office/drawing/2014/main" id="{037B4F62-487D-8F90-096C-EE3DC7EA61F5}"/>
              </a:ext>
            </a:extLst>
          </p:cNvPr>
          <p:cNvPicPr>
            <a:picLocks noChangeAspect="1"/>
          </p:cNvPicPr>
          <p:nvPr/>
        </p:nvPicPr>
        <p:blipFill>
          <a:blip r:embed="rId15"/>
          <a:stretch>
            <a:fillRect/>
          </a:stretch>
        </p:blipFill>
        <p:spPr>
          <a:xfrm>
            <a:off x="1204015" y="5180812"/>
            <a:ext cx="4178300" cy="1295400"/>
          </a:xfrm>
          <a:prstGeom prst="rect">
            <a:avLst/>
          </a:prstGeom>
        </p:spPr>
      </p:pic>
      <p:pic>
        <p:nvPicPr>
          <p:cNvPr id="8" name="图片 7">
            <a:extLst>
              <a:ext uri="{FF2B5EF4-FFF2-40B4-BE49-F238E27FC236}">
                <a16:creationId xmlns:a16="http://schemas.microsoft.com/office/drawing/2014/main" id="{8695EEB5-3722-ECB3-7024-751CF6A4D42E}"/>
              </a:ext>
            </a:extLst>
          </p:cNvPr>
          <p:cNvPicPr>
            <a:picLocks noChangeAspect="1"/>
          </p:cNvPicPr>
          <p:nvPr/>
        </p:nvPicPr>
        <p:blipFill>
          <a:blip r:embed="rId16"/>
          <a:stretch>
            <a:fillRect/>
          </a:stretch>
        </p:blipFill>
        <p:spPr>
          <a:xfrm>
            <a:off x="6528972" y="5594736"/>
            <a:ext cx="5334000" cy="342900"/>
          </a:xfrm>
          <a:prstGeom prst="rect">
            <a:avLst/>
          </a:prstGeom>
        </p:spPr>
      </p:pic>
      <p:pic>
        <p:nvPicPr>
          <p:cNvPr id="10" name="图片 9">
            <a:extLst>
              <a:ext uri="{FF2B5EF4-FFF2-40B4-BE49-F238E27FC236}">
                <a16:creationId xmlns:a16="http://schemas.microsoft.com/office/drawing/2014/main" id="{3D6AEDEB-714F-1387-301A-3D3587EA78A3}"/>
              </a:ext>
            </a:extLst>
          </p:cNvPr>
          <p:cNvPicPr>
            <a:picLocks noChangeAspect="1"/>
          </p:cNvPicPr>
          <p:nvPr/>
        </p:nvPicPr>
        <p:blipFill>
          <a:blip r:embed="rId17"/>
          <a:stretch>
            <a:fillRect/>
          </a:stretch>
        </p:blipFill>
        <p:spPr>
          <a:xfrm>
            <a:off x="6580926" y="5980505"/>
            <a:ext cx="5611073" cy="316652"/>
          </a:xfrm>
          <a:prstGeom prst="rect">
            <a:avLst/>
          </a:prstGeom>
        </p:spPr>
      </p:pic>
      <p:grpSp>
        <p:nvGrpSpPr>
          <p:cNvPr id="20" name="组合 19">
            <a:extLst>
              <a:ext uri="{FF2B5EF4-FFF2-40B4-BE49-F238E27FC236}">
                <a16:creationId xmlns:a16="http://schemas.microsoft.com/office/drawing/2014/main" id="{0A232CC6-476A-8D3A-7E2E-51DCE29A5376}"/>
              </a:ext>
            </a:extLst>
          </p:cNvPr>
          <p:cNvGrpSpPr/>
          <p:nvPr/>
        </p:nvGrpSpPr>
        <p:grpSpPr>
          <a:xfrm>
            <a:off x="2626469" y="3636942"/>
            <a:ext cx="1857210" cy="417872"/>
            <a:chOff x="3080494" y="3636942"/>
            <a:chExt cx="1857210" cy="417872"/>
          </a:xfrm>
        </p:grpSpPr>
        <p:pic>
          <p:nvPicPr>
            <p:cNvPr id="13" name="图片 12">
              <a:extLst>
                <a:ext uri="{FF2B5EF4-FFF2-40B4-BE49-F238E27FC236}">
                  <a16:creationId xmlns:a16="http://schemas.microsoft.com/office/drawing/2014/main" id="{3F74161B-EBCE-67EC-BAB7-54F364E49036}"/>
                </a:ext>
              </a:extLst>
            </p:cNvPr>
            <p:cNvPicPr>
              <a:picLocks noChangeAspect="1"/>
            </p:cNvPicPr>
            <p:nvPr/>
          </p:nvPicPr>
          <p:blipFill>
            <a:blip r:embed="rId18"/>
            <a:stretch>
              <a:fillRect/>
            </a:stretch>
          </p:blipFill>
          <p:spPr>
            <a:xfrm>
              <a:off x="3080494" y="3636942"/>
              <a:ext cx="1857210" cy="417872"/>
            </a:xfrm>
            <a:prstGeom prst="rect">
              <a:avLst/>
            </a:prstGeom>
          </p:spPr>
        </p:pic>
        <p:pic>
          <p:nvPicPr>
            <p:cNvPr id="17" name="图片 16">
              <a:extLst>
                <a:ext uri="{FF2B5EF4-FFF2-40B4-BE49-F238E27FC236}">
                  <a16:creationId xmlns:a16="http://schemas.microsoft.com/office/drawing/2014/main" id="{6626F7B2-B662-05AD-8B36-E59175FDE524}"/>
                </a:ext>
              </a:extLst>
            </p:cNvPr>
            <p:cNvPicPr>
              <a:picLocks noChangeAspect="1"/>
            </p:cNvPicPr>
            <p:nvPr/>
          </p:nvPicPr>
          <p:blipFill>
            <a:blip r:embed="rId19"/>
            <a:stretch>
              <a:fillRect/>
            </a:stretch>
          </p:blipFill>
          <p:spPr>
            <a:xfrm>
              <a:off x="3838477" y="3779602"/>
              <a:ext cx="171869" cy="183327"/>
            </a:xfrm>
            <a:prstGeom prst="rect">
              <a:avLst/>
            </a:prstGeom>
          </p:spPr>
        </p:pic>
        <p:pic>
          <p:nvPicPr>
            <p:cNvPr id="18" name="图片 17">
              <a:extLst>
                <a:ext uri="{FF2B5EF4-FFF2-40B4-BE49-F238E27FC236}">
                  <a16:creationId xmlns:a16="http://schemas.microsoft.com/office/drawing/2014/main" id="{C027EC1D-DE18-5AEA-42B8-B601B39108AF}"/>
                </a:ext>
              </a:extLst>
            </p:cNvPr>
            <p:cNvPicPr>
              <a:picLocks noChangeAspect="1"/>
            </p:cNvPicPr>
            <p:nvPr/>
          </p:nvPicPr>
          <p:blipFill>
            <a:blip r:embed="rId19"/>
            <a:stretch>
              <a:fillRect/>
            </a:stretch>
          </p:blipFill>
          <p:spPr>
            <a:xfrm>
              <a:off x="4527566" y="3779602"/>
              <a:ext cx="171869" cy="183327"/>
            </a:xfrm>
            <a:prstGeom prst="rect">
              <a:avLst/>
            </a:prstGeom>
          </p:spPr>
        </p:pic>
      </p:grpSp>
      <p:pic>
        <p:nvPicPr>
          <p:cNvPr id="21" name="图片 20">
            <a:extLst>
              <a:ext uri="{FF2B5EF4-FFF2-40B4-BE49-F238E27FC236}">
                <a16:creationId xmlns:a16="http://schemas.microsoft.com/office/drawing/2014/main" id="{351A7E6D-8236-4A24-E9DD-6CBF38128A96}"/>
              </a:ext>
            </a:extLst>
          </p:cNvPr>
          <p:cNvPicPr>
            <a:picLocks noChangeAspect="1"/>
          </p:cNvPicPr>
          <p:nvPr/>
        </p:nvPicPr>
        <p:blipFill>
          <a:blip r:embed="rId20"/>
          <a:stretch>
            <a:fillRect/>
          </a:stretch>
        </p:blipFill>
        <p:spPr>
          <a:xfrm>
            <a:off x="4796328" y="1734980"/>
            <a:ext cx="2010872" cy="2005703"/>
          </a:xfrm>
          <a:prstGeom prst="rect">
            <a:avLst/>
          </a:prstGeom>
        </p:spPr>
      </p:pic>
      <p:sp>
        <p:nvSpPr>
          <p:cNvPr id="29" name="文本框 41">
            <a:extLst>
              <a:ext uri="{FF2B5EF4-FFF2-40B4-BE49-F238E27FC236}">
                <a16:creationId xmlns:a16="http://schemas.microsoft.com/office/drawing/2014/main" id="{33EE1D1F-FCBC-7EDF-C95A-4BA56DB64EBD}"/>
              </a:ext>
            </a:extLst>
          </p:cNvPr>
          <p:cNvSpPr txBox="1"/>
          <p:nvPr>
            <p:custDataLst>
              <p:tags r:id="rId4"/>
            </p:custDataLst>
          </p:nvPr>
        </p:nvSpPr>
        <p:spPr>
          <a:xfrm>
            <a:off x="376555" y="6552565"/>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[3] Adaptive Risk-Tendency: Nano Drone Navigation in Cluttered Environments with Distributional Reinforcement Learning, ICRA, 2022</a:t>
            </a:r>
          </a:p>
        </p:txBody>
      </p:sp>
      <p:sp>
        <p:nvSpPr>
          <p:cNvPr id="31" name="内容占位符 31">
            <a:extLst>
              <a:ext uri="{FF2B5EF4-FFF2-40B4-BE49-F238E27FC236}">
                <a16:creationId xmlns:a16="http://schemas.microsoft.com/office/drawing/2014/main" id="{078100AE-904B-B3D0-6BB1-D3590ACF9AE0}"/>
              </a:ext>
            </a:extLst>
          </p:cNvPr>
          <p:cNvSpPr>
            <a:spLocks noGrp="1"/>
          </p:cNvSpPr>
          <p:nvPr>
            <p:custDataLst>
              <p:tags r:id="rId5"/>
            </p:custDataLst>
          </p:nvPr>
        </p:nvSpPr>
        <p:spPr>
          <a:xfrm>
            <a:off x="746125" y="4703927"/>
            <a:ext cx="2756273" cy="515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US" altLang="zh-CN" sz="1600" dirty="0">
                <a:solidFill>
                  <a:schemeClr val="tx1"/>
                </a:solidFill>
                <a:latin typeface="Times New Roman Bold" panose="02020503050405090304" charset="0"/>
                <a:cs typeface="Times New Roman Bold" panose="02020503050405090304" charset="0"/>
              </a:rPr>
              <a:t>State &amp; Observation</a:t>
            </a:r>
          </a:p>
          <a:p>
            <a:pPr marL="0" indent="0">
              <a:buNone/>
            </a:pPr>
            <a:endParaRPr lang="en-US" altLang="zh-CN" sz="2000" b="1" dirty="0">
              <a:solidFill>
                <a:schemeClr val="tx1"/>
              </a:solidFill>
              <a:latin typeface="Times New Roman Bold" panose="02020503050405090304" charset="0"/>
              <a:cs typeface="Times New Roman Bold" panose="02020503050405090304" charset="0"/>
            </a:endParaRPr>
          </a:p>
        </p:txBody>
      </p:sp>
      <p:sp>
        <p:nvSpPr>
          <p:cNvPr id="33" name="内容占位符 31">
            <a:extLst>
              <a:ext uri="{FF2B5EF4-FFF2-40B4-BE49-F238E27FC236}">
                <a16:creationId xmlns:a16="http://schemas.microsoft.com/office/drawing/2014/main" id="{5F9B4690-9335-53A4-DFD8-508391C094E8}"/>
              </a:ext>
            </a:extLst>
          </p:cNvPr>
          <p:cNvSpPr>
            <a:spLocks noGrp="1"/>
          </p:cNvSpPr>
          <p:nvPr>
            <p:custDataLst>
              <p:tags r:id="rId6"/>
            </p:custDataLst>
          </p:nvPr>
        </p:nvSpPr>
        <p:spPr>
          <a:xfrm>
            <a:off x="746125" y="5149986"/>
            <a:ext cx="2756273" cy="515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US" altLang="zh-CN" sz="1600" dirty="0">
                <a:solidFill>
                  <a:schemeClr val="tx1"/>
                </a:solidFill>
                <a:latin typeface="Times New Roman Bold" panose="02020503050405090304" charset="0"/>
                <a:cs typeface="Times New Roman Bold" panose="02020503050405090304" charset="0"/>
              </a:rPr>
              <a:t>Reward</a:t>
            </a:r>
          </a:p>
          <a:p>
            <a:pPr marL="0" indent="0">
              <a:buNone/>
            </a:pPr>
            <a:endParaRPr lang="en-US" altLang="zh-CN" sz="2000" b="1" dirty="0">
              <a:solidFill>
                <a:schemeClr val="tx1"/>
              </a:solidFill>
              <a:latin typeface="Times New Roman Bold" panose="02020503050405090304" charset="0"/>
              <a:cs typeface="Times New Roman Bold" panose="02020503050405090304" charset="0"/>
            </a:endParaRPr>
          </a:p>
        </p:txBody>
      </p:sp>
      <p:sp>
        <p:nvSpPr>
          <p:cNvPr id="36" name="内容占位符 31">
            <a:extLst>
              <a:ext uri="{FF2B5EF4-FFF2-40B4-BE49-F238E27FC236}">
                <a16:creationId xmlns:a16="http://schemas.microsoft.com/office/drawing/2014/main" id="{2ECC491F-71F8-12B1-2034-13E833333523}"/>
              </a:ext>
            </a:extLst>
          </p:cNvPr>
          <p:cNvSpPr>
            <a:spLocks noGrp="1"/>
          </p:cNvSpPr>
          <p:nvPr>
            <p:custDataLst>
              <p:tags r:id="rId7"/>
            </p:custDataLst>
          </p:nvPr>
        </p:nvSpPr>
        <p:spPr>
          <a:xfrm>
            <a:off x="6096000" y="5203978"/>
            <a:ext cx="2756273" cy="515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r>
              <a:rPr lang="en-US" altLang="zh-CN" sz="1600" dirty="0">
                <a:solidFill>
                  <a:schemeClr val="tx1"/>
                </a:solidFill>
                <a:latin typeface="Times New Roman Bold" panose="02020503050405090304" charset="0"/>
                <a:cs typeface="Times New Roman Bold" panose="02020503050405090304" charset="0"/>
              </a:rPr>
              <a:t>Action</a:t>
            </a:r>
          </a:p>
          <a:p>
            <a:pPr marL="0" indent="0">
              <a:buNone/>
            </a:pPr>
            <a:endParaRPr lang="en-US" altLang="zh-CN" sz="2000" b="1" dirty="0">
              <a:solidFill>
                <a:schemeClr val="tx1"/>
              </a:solidFill>
              <a:latin typeface="Times New Roman Bold" panose="02020503050405090304" charset="0"/>
              <a:cs typeface="Times New Roman Bold" panose="02020503050405090304" charset="0"/>
            </a:endParaRPr>
          </a:p>
        </p:txBody>
      </p:sp>
      <p:pic>
        <p:nvPicPr>
          <p:cNvPr id="37" name="图片 36">
            <a:extLst>
              <a:ext uri="{FF2B5EF4-FFF2-40B4-BE49-F238E27FC236}">
                <a16:creationId xmlns:a16="http://schemas.microsoft.com/office/drawing/2014/main" id="{15F0DC08-BE23-35C6-D1B3-517D05F7F6E5}"/>
              </a:ext>
            </a:extLst>
          </p:cNvPr>
          <p:cNvPicPr>
            <a:picLocks noChangeAspect="1"/>
          </p:cNvPicPr>
          <p:nvPr/>
        </p:nvPicPr>
        <p:blipFill>
          <a:blip r:embed="rId21"/>
          <a:stretch>
            <a:fillRect/>
          </a:stretch>
        </p:blipFill>
        <p:spPr>
          <a:xfrm>
            <a:off x="7313524" y="1447165"/>
            <a:ext cx="4619396" cy="2900551"/>
          </a:xfrm>
          <a:prstGeom prst="rect">
            <a:avLst/>
          </a:prstGeom>
        </p:spPr>
      </p:pic>
    </p:spTree>
    <p:custDataLst>
      <p:tags r:id="rId1"/>
    </p:custDataLst>
    <p:extLst>
      <p:ext uri="{BB962C8B-B14F-4D97-AF65-F5344CB8AC3E}">
        <p14:creationId xmlns:p14="http://schemas.microsoft.com/office/powerpoint/2010/main" val="194919759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05410" y="60960"/>
            <a:ext cx="10041255" cy="583565"/>
          </a:xfrm>
          <a:prstGeom prst="rect">
            <a:avLst/>
          </a:prstGeom>
          <a:noFill/>
        </p:spPr>
        <p:txBody>
          <a:bodyPr wrap="square" rtlCol="0">
            <a:spAutoFit/>
          </a:bodyPr>
          <a:lstStyle/>
          <a:p>
            <a:r>
              <a:rPr lang="en-US" altLang="zh-CN" sz="3200" dirty="0" err="1">
                <a:solidFill>
                  <a:srgbClr val="AC6C1B"/>
                </a:solidFill>
                <a:latin typeface="Times New Roman" panose="02020603050405020304" pitchFamily="18" charset="0"/>
                <a:ea typeface="+mj-ea"/>
                <a:cs typeface="Times New Roman" panose="02020603050405020304" pitchFamily="18" charset="0"/>
                <a:sym typeface="+mn-ea"/>
              </a:rPr>
              <a:t>DistRL</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 for UAV Navigation</a:t>
            </a:r>
          </a:p>
        </p:txBody>
      </p:sp>
      <p:pic>
        <p:nvPicPr>
          <p:cNvPr id="5" name="图片 1" descr="logo-en"/>
          <p:cNvPicPr>
            <a:picLocks noChangeAspect="1"/>
          </p:cNvPicPr>
          <p:nvPr/>
        </p:nvPicPr>
        <p:blipFill>
          <a:blip r:embed="rId14"/>
          <a:stretch>
            <a:fillRect/>
          </a:stretch>
        </p:blipFill>
        <p:spPr>
          <a:xfrm>
            <a:off x="9493250" y="60960"/>
            <a:ext cx="2634615" cy="516255"/>
          </a:xfrm>
          <a:prstGeom prst="rect">
            <a:avLst/>
          </a:prstGeom>
        </p:spPr>
      </p:pic>
      <p:sp>
        <p:nvSpPr>
          <p:cNvPr id="4" name="矩形 3"/>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41">
            <a:extLst>
              <a:ext uri="{FF2B5EF4-FFF2-40B4-BE49-F238E27FC236}">
                <a16:creationId xmlns:a16="http://schemas.microsoft.com/office/drawing/2014/main" id="{2FFA8451-446B-EEB1-4526-90C232AEEDF0}"/>
              </a:ext>
            </a:extLst>
          </p:cNvPr>
          <p:cNvSpPr txBox="1"/>
          <p:nvPr>
            <p:custDataLst>
              <p:tags r:id="rId2"/>
            </p:custDataLst>
          </p:nvPr>
        </p:nvSpPr>
        <p:spPr>
          <a:xfrm>
            <a:off x="376555" y="6552565"/>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[3] Adaptive Risk-Tendency: Nano Drone Navigation in Cluttered Environments with Distributional Reinforcement Learning, ICRA, 2022</a:t>
            </a:r>
          </a:p>
        </p:txBody>
      </p:sp>
      <p:sp>
        <p:nvSpPr>
          <p:cNvPr id="14" name="内容占位符 1">
            <a:extLst>
              <a:ext uri="{FF2B5EF4-FFF2-40B4-BE49-F238E27FC236}">
                <a16:creationId xmlns:a16="http://schemas.microsoft.com/office/drawing/2014/main" id="{BFF834C3-6852-421F-D469-07AB72E45635}"/>
              </a:ext>
            </a:extLst>
          </p:cNvPr>
          <p:cNvSpPr>
            <a:spLocks noGrp="1"/>
          </p:cNvSpPr>
          <p:nvPr>
            <p:ph idx="1"/>
          </p:nvPr>
        </p:nvSpPr>
        <p:spPr>
          <a:xfrm>
            <a:off x="824879" y="3497651"/>
            <a:ext cx="4738341" cy="715645"/>
          </a:xfrm>
        </p:spPr>
        <p:txBody>
          <a:bodyPr>
            <a:normAutofit/>
          </a:bodyPr>
          <a:lstStyle/>
          <a:p>
            <a:pPr marL="0" indent="0">
              <a:buNone/>
            </a:pPr>
            <a:r>
              <a:rPr lang="en-US" altLang="zh-CN" sz="2000" b="1" dirty="0">
                <a:solidFill>
                  <a:schemeClr val="tx1"/>
                </a:solidFill>
                <a:latin typeface="Times New Roman Bold" panose="02020503050405090304" charset="0"/>
                <a:cs typeface="Times New Roman Bold" panose="02020503050405090304" charset="0"/>
              </a:rPr>
              <a:t>How</a:t>
            </a:r>
            <a:r>
              <a:rPr lang="zh-CN" altLang="en-US" sz="2000" b="1" dirty="0">
                <a:solidFill>
                  <a:schemeClr val="tx1"/>
                </a:solidFill>
                <a:latin typeface="Times New Roman Bold" panose="02020503050405090304" charset="0"/>
                <a:cs typeface="Times New Roman Bold" panose="02020503050405090304" charset="0"/>
              </a:rPr>
              <a:t> </a:t>
            </a:r>
            <a:r>
              <a:rPr lang="en-US" altLang="zh-CN" sz="2000" b="1" dirty="0">
                <a:solidFill>
                  <a:schemeClr val="tx1"/>
                </a:solidFill>
                <a:latin typeface="Times New Roman Bold" panose="02020503050405090304" charset="0"/>
                <a:cs typeface="Times New Roman Bold" panose="02020503050405090304" charset="0"/>
              </a:rPr>
              <a:t>to</a:t>
            </a:r>
            <a:r>
              <a:rPr lang="zh-CN" altLang="en-US" sz="2000" b="1" dirty="0">
                <a:solidFill>
                  <a:schemeClr val="tx1"/>
                </a:solidFill>
                <a:latin typeface="Times New Roman Bold" panose="02020503050405090304" charset="0"/>
                <a:cs typeface="Times New Roman Bold" panose="02020503050405090304" charset="0"/>
              </a:rPr>
              <a:t> </a:t>
            </a:r>
            <a:r>
              <a:rPr lang="en-US" altLang="zh-CN" sz="2000" b="1" dirty="0">
                <a:solidFill>
                  <a:schemeClr val="tx1"/>
                </a:solidFill>
                <a:latin typeface="Times New Roman Bold" panose="02020503050405090304" charset="0"/>
                <a:cs typeface="Times New Roman Bold" panose="02020503050405090304" charset="0"/>
              </a:rPr>
              <a:t>selecting</a:t>
            </a:r>
            <a:r>
              <a:rPr lang="zh-CN" altLang="en-US" sz="2000" b="1" dirty="0">
                <a:solidFill>
                  <a:schemeClr val="tx1"/>
                </a:solidFill>
                <a:latin typeface="Times New Roman Bold" panose="02020503050405090304" charset="0"/>
                <a:cs typeface="Times New Roman Bold" panose="02020503050405090304" charset="0"/>
              </a:rPr>
              <a:t> </a:t>
            </a:r>
            <a:r>
              <a:rPr lang="en-US" altLang="zh-CN" sz="2000" b="1" dirty="0">
                <a:solidFill>
                  <a:schemeClr val="tx1"/>
                </a:solidFill>
                <a:latin typeface="Times New Roman Bold" panose="02020503050405090304" charset="0"/>
                <a:cs typeface="Times New Roman Bold" panose="02020503050405090304" charset="0"/>
              </a:rPr>
              <a:t>CVaR</a:t>
            </a:r>
            <a:r>
              <a:rPr lang="zh-CN" altLang="en-US" sz="2000" b="1" dirty="0">
                <a:solidFill>
                  <a:schemeClr val="tx1"/>
                </a:solidFill>
                <a:latin typeface="Times New Roman Bold" panose="02020503050405090304" charset="0"/>
                <a:cs typeface="Times New Roman Bold" panose="02020503050405090304" charset="0"/>
              </a:rPr>
              <a:t> </a:t>
            </a:r>
            <a:r>
              <a:rPr lang="en-US" altLang="zh-CN" sz="2000" b="1" dirty="0">
                <a:solidFill>
                  <a:schemeClr val="tx1"/>
                </a:solidFill>
                <a:latin typeface="Times New Roman Bold" panose="02020503050405090304" charset="0"/>
                <a:cs typeface="Times New Roman Bold" panose="02020503050405090304" charset="0"/>
              </a:rPr>
              <a:t>distortion</a:t>
            </a:r>
            <a:r>
              <a:rPr lang="zh-CN" altLang="en-US" sz="2000" b="1" dirty="0">
                <a:solidFill>
                  <a:schemeClr val="tx1"/>
                </a:solidFill>
                <a:latin typeface="Times New Roman Bold" panose="02020503050405090304" charset="0"/>
                <a:cs typeface="Times New Roman Bold" panose="02020503050405090304" charset="0"/>
              </a:rPr>
              <a:t> </a:t>
            </a:r>
            <a:r>
              <a:rPr lang="en-US" altLang="zh-CN" sz="2000" b="1" dirty="0">
                <a:solidFill>
                  <a:schemeClr val="tx1"/>
                </a:solidFill>
                <a:latin typeface="Times New Roman Bold" panose="02020503050405090304" charset="0"/>
                <a:cs typeface="Times New Roman Bold" panose="02020503050405090304" charset="0"/>
              </a:rPr>
              <a:t>para</a:t>
            </a:r>
            <a:r>
              <a:rPr lang="zh-CN" altLang="en-US" sz="2000" b="1" dirty="0">
                <a:solidFill>
                  <a:schemeClr val="tx1"/>
                </a:solidFill>
                <a:latin typeface="Times New Roman Bold" panose="02020503050405090304" charset="0"/>
                <a:cs typeface="Times New Roman Bold" panose="02020503050405090304" charset="0"/>
              </a:rPr>
              <a:t> </a:t>
            </a:r>
            <a:r>
              <a:rPr lang="en-US" altLang="zh-CN" sz="2000" b="1" dirty="0">
                <a:solidFill>
                  <a:schemeClr val="tx1"/>
                </a:solidFill>
                <a:latin typeface="Times New Roman Bold" panose="02020503050405090304" charset="0"/>
                <a:cs typeface="Times New Roman Bold" panose="02020503050405090304" charset="0"/>
              </a:rPr>
              <a:t>with</a:t>
            </a:r>
            <a:r>
              <a:rPr lang="zh-CN" altLang="en-US" sz="2000" b="1" dirty="0">
                <a:solidFill>
                  <a:schemeClr val="tx1"/>
                </a:solidFill>
                <a:latin typeface="Times New Roman Bold" panose="02020503050405090304" charset="0"/>
                <a:cs typeface="Times New Roman Bold" panose="02020503050405090304" charset="0"/>
              </a:rPr>
              <a:t> </a:t>
            </a:r>
            <a:r>
              <a:rPr lang="en-US" altLang="zh-CN" sz="2000" b="1" dirty="0">
                <a:solidFill>
                  <a:schemeClr val="tx1"/>
                </a:solidFill>
                <a:latin typeface="Times New Roman Bold" panose="02020503050405090304" charset="0"/>
                <a:cs typeface="Times New Roman Bold" panose="02020503050405090304" charset="0"/>
              </a:rPr>
              <a:t>RTV</a:t>
            </a:r>
            <a:r>
              <a:rPr lang="zh-CN" altLang="en-US" sz="2000" b="1" dirty="0">
                <a:solidFill>
                  <a:schemeClr val="tx1"/>
                </a:solidFill>
                <a:latin typeface="Times New Roman Bold" panose="02020503050405090304" charset="0"/>
                <a:cs typeface="Times New Roman Bold" panose="02020503050405090304" charset="0"/>
              </a:rPr>
              <a:t> </a:t>
            </a:r>
            <a:r>
              <a:rPr lang="en-US" altLang="zh-CN" sz="2000" b="1" dirty="0">
                <a:solidFill>
                  <a:schemeClr val="tx1"/>
                </a:solidFill>
                <a:latin typeface="Times New Roman Bold" panose="02020503050405090304" charset="0"/>
                <a:cs typeface="Times New Roman Bold" panose="02020503050405090304" charset="0"/>
              </a:rPr>
              <a:t>–</a:t>
            </a:r>
            <a:r>
              <a:rPr lang="zh-CN" altLang="en-US" sz="2000" b="1" dirty="0">
                <a:solidFill>
                  <a:schemeClr val="tx1"/>
                </a:solidFill>
                <a:latin typeface="Times New Roman Bold" panose="02020503050405090304" charset="0"/>
                <a:cs typeface="Times New Roman Bold" panose="02020503050405090304" charset="0"/>
              </a:rPr>
              <a:t> </a:t>
            </a:r>
            <a:r>
              <a:rPr lang="en-US" altLang="zh-CN" sz="2000" b="1" dirty="0">
                <a:solidFill>
                  <a:schemeClr val="tx1"/>
                </a:solidFill>
                <a:latin typeface="Times New Roman Bold" panose="02020503050405090304" charset="0"/>
                <a:cs typeface="Times New Roman Bold" panose="02020503050405090304" charset="0"/>
              </a:rPr>
              <a:t>use</a:t>
            </a:r>
            <a:r>
              <a:rPr lang="zh-CN" altLang="en-US" sz="2000" b="1" dirty="0">
                <a:solidFill>
                  <a:schemeClr val="tx1"/>
                </a:solidFill>
                <a:latin typeface="Times New Roman Bold" panose="02020503050405090304" charset="0"/>
                <a:cs typeface="Times New Roman Bold" panose="02020503050405090304" charset="0"/>
              </a:rPr>
              <a:t> </a:t>
            </a:r>
            <a:r>
              <a:rPr lang="en-US" altLang="zh-CN" sz="2000" b="1" dirty="0">
                <a:solidFill>
                  <a:schemeClr val="tx1"/>
                </a:solidFill>
                <a:latin typeface="Times New Roman Bold" panose="02020503050405090304" charset="0"/>
                <a:cs typeface="Times New Roman Bold" panose="02020503050405090304" charset="0"/>
              </a:rPr>
              <a:t>‘inverse’</a:t>
            </a:r>
            <a:r>
              <a:rPr lang="zh-CN" altLang="en-US" sz="2000" b="1" dirty="0">
                <a:solidFill>
                  <a:schemeClr val="tx1"/>
                </a:solidFill>
                <a:latin typeface="Times New Roman Bold" panose="02020503050405090304" charset="0"/>
                <a:cs typeface="Times New Roman Bold" panose="02020503050405090304" charset="0"/>
              </a:rPr>
              <a:t> </a:t>
            </a:r>
            <a:r>
              <a:rPr lang="en-US" altLang="zh-CN" sz="2000" b="1" dirty="0">
                <a:solidFill>
                  <a:schemeClr val="tx1"/>
                </a:solidFill>
                <a:latin typeface="Times New Roman Bold" panose="02020503050405090304" charset="0"/>
                <a:cs typeface="Times New Roman Bold" panose="02020503050405090304" charset="0"/>
              </a:rPr>
              <a:t>relation:</a:t>
            </a:r>
          </a:p>
        </p:txBody>
      </p:sp>
      <p:sp>
        <p:nvSpPr>
          <p:cNvPr id="23" name="内容占位符 31">
            <a:extLst>
              <a:ext uri="{FF2B5EF4-FFF2-40B4-BE49-F238E27FC236}">
                <a16:creationId xmlns:a16="http://schemas.microsoft.com/office/drawing/2014/main" id="{B598C870-7EAB-831D-BAD0-7BB33AF09095}"/>
              </a:ext>
            </a:extLst>
          </p:cNvPr>
          <p:cNvSpPr>
            <a:spLocks noGrp="1"/>
          </p:cNvSpPr>
          <p:nvPr>
            <p:custDataLst>
              <p:tags r:id="rId3"/>
            </p:custDataLst>
          </p:nvPr>
        </p:nvSpPr>
        <p:spPr>
          <a:xfrm>
            <a:off x="746125" y="876935"/>
            <a:ext cx="9589135" cy="515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altLang="zh-CN" sz="2000" b="1" dirty="0">
                <a:solidFill>
                  <a:schemeClr val="tx1"/>
                </a:solidFill>
                <a:latin typeface="Times New Roman Bold" panose="02020503050405090304" charset="0"/>
                <a:cs typeface="Times New Roman Bold" panose="02020503050405090304" charset="0"/>
              </a:rPr>
              <a:t>Uncertainty Quantification as Risk:</a:t>
            </a:r>
          </a:p>
        </p:txBody>
      </p:sp>
      <p:pic>
        <p:nvPicPr>
          <p:cNvPr id="24" name="图片 23">
            <a:extLst>
              <a:ext uri="{FF2B5EF4-FFF2-40B4-BE49-F238E27FC236}">
                <a16:creationId xmlns:a16="http://schemas.microsoft.com/office/drawing/2014/main" id="{649363B0-186C-47F1-0E11-CA06AF048A0E}"/>
              </a:ext>
            </a:extLst>
          </p:cNvPr>
          <p:cNvPicPr>
            <a:picLocks noChangeAspect="1"/>
          </p:cNvPicPr>
          <p:nvPr>
            <p:custDataLst>
              <p:tags r:id="rId4"/>
            </p:custDataLst>
          </p:nvPr>
        </p:nvPicPr>
        <p:blipFill>
          <a:blip r:embed="rId15"/>
          <a:srcRect r="3152" b="26965"/>
          <a:stretch>
            <a:fillRect/>
          </a:stretch>
        </p:blipFill>
        <p:spPr>
          <a:xfrm>
            <a:off x="7404735" y="868045"/>
            <a:ext cx="3952240" cy="3122295"/>
          </a:xfrm>
          <a:prstGeom prst="rect">
            <a:avLst/>
          </a:prstGeom>
        </p:spPr>
      </p:pic>
      <p:pic>
        <p:nvPicPr>
          <p:cNvPr id="25" name="图片 24">
            <a:extLst>
              <a:ext uri="{FF2B5EF4-FFF2-40B4-BE49-F238E27FC236}">
                <a16:creationId xmlns:a16="http://schemas.microsoft.com/office/drawing/2014/main" id="{C8B9C38A-02F2-9266-BFF4-B4E21373FEFC}"/>
              </a:ext>
            </a:extLst>
          </p:cNvPr>
          <p:cNvPicPr>
            <a:picLocks noChangeAspect="1"/>
          </p:cNvPicPr>
          <p:nvPr>
            <p:custDataLst>
              <p:tags r:id="rId5"/>
            </p:custDataLst>
          </p:nvPr>
        </p:nvPicPr>
        <p:blipFill>
          <a:blip r:embed="rId15"/>
          <a:srcRect t="74087" r="12199"/>
          <a:stretch>
            <a:fillRect/>
          </a:stretch>
        </p:blipFill>
        <p:spPr>
          <a:xfrm>
            <a:off x="3194050" y="2149475"/>
            <a:ext cx="4135755" cy="1279525"/>
          </a:xfrm>
          <a:prstGeom prst="rect">
            <a:avLst/>
          </a:prstGeom>
        </p:spPr>
      </p:pic>
      <p:grpSp>
        <p:nvGrpSpPr>
          <p:cNvPr id="26" name="组合 25">
            <a:extLst>
              <a:ext uri="{FF2B5EF4-FFF2-40B4-BE49-F238E27FC236}">
                <a16:creationId xmlns:a16="http://schemas.microsoft.com/office/drawing/2014/main" id="{F5B2954C-7AEC-FF2A-66FE-3D50E9CFBB73}"/>
              </a:ext>
            </a:extLst>
          </p:cNvPr>
          <p:cNvGrpSpPr/>
          <p:nvPr/>
        </p:nvGrpSpPr>
        <p:grpSpPr>
          <a:xfrm>
            <a:off x="956310" y="1757680"/>
            <a:ext cx="2161540" cy="1485265"/>
            <a:chOff x="1478" y="4489"/>
            <a:chExt cx="4372" cy="3004"/>
          </a:xfrm>
        </p:grpSpPr>
        <p:pic>
          <p:nvPicPr>
            <p:cNvPr id="27" name="图片 26">
              <a:extLst>
                <a:ext uri="{FF2B5EF4-FFF2-40B4-BE49-F238E27FC236}">
                  <a16:creationId xmlns:a16="http://schemas.microsoft.com/office/drawing/2014/main" id="{EC3435A0-87BE-CA70-D776-C89A8932BF2A}"/>
                </a:ext>
              </a:extLst>
            </p:cNvPr>
            <p:cNvPicPr>
              <a:picLocks noChangeAspect="1"/>
            </p:cNvPicPr>
            <p:nvPr>
              <p:custDataLst>
                <p:tags r:id="rId10"/>
              </p:custDataLst>
            </p:nvPr>
          </p:nvPicPr>
          <p:blipFill>
            <a:blip r:embed="rId16"/>
            <a:stretch>
              <a:fillRect/>
            </a:stretch>
          </p:blipFill>
          <p:spPr>
            <a:xfrm>
              <a:off x="1478" y="4489"/>
              <a:ext cx="4373" cy="3005"/>
            </a:xfrm>
            <a:prstGeom prst="rect">
              <a:avLst/>
            </a:prstGeom>
          </p:spPr>
        </p:pic>
        <p:sp>
          <p:nvSpPr>
            <p:cNvPr id="28" name="矩形 27">
              <a:extLst>
                <a:ext uri="{FF2B5EF4-FFF2-40B4-BE49-F238E27FC236}">
                  <a16:creationId xmlns:a16="http://schemas.microsoft.com/office/drawing/2014/main" id="{9FCFF339-8B3F-D85D-7D79-03AEE39F83C0}"/>
                </a:ext>
              </a:extLst>
            </p:cNvPr>
            <p:cNvSpPr/>
            <p:nvPr>
              <p:custDataLst>
                <p:tags r:id="rId11"/>
              </p:custDataLst>
            </p:nvPr>
          </p:nvSpPr>
          <p:spPr>
            <a:xfrm>
              <a:off x="3994" y="7079"/>
              <a:ext cx="367" cy="4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38" name="直接箭头连接符 40">
            <a:extLst>
              <a:ext uri="{FF2B5EF4-FFF2-40B4-BE49-F238E27FC236}">
                <a16:creationId xmlns:a16="http://schemas.microsoft.com/office/drawing/2014/main" id="{CFAA62F6-DD4C-A504-BDCC-32F1C8C3991E}"/>
              </a:ext>
            </a:extLst>
          </p:cNvPr>
          <p:cNvCxnSpPr/>
          <p:nvPr/>
        </p:nvCxnSpPr>
        <p:spPr>
          <a:xfrm>
            <a:off x="9841230" y="3569970"/>
            <a:ext cx="398780" cy="12763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39" name="直接箭头连接符 41">
            <a:extLst>
              <a:ext uri="{FF2B5EF4-FFF2-40B4-BE49-F238E27FC236}">
                <a16:creationId xmlns:a16="http://schemas.microsoft.com/office/drawing/2014/main" id="{9A2F7FBB-3A79-9472-452D-926F223FE7E3}"/>
              </a:ext>
            </a:extLst>
          </p:cNvPr>
          <p:cNvCxnSpPr>
            <a:endCxn id="40" idx="1"/>
          </p:cNvCxnSpPr>
          <p:nvPr/>
        </p:nvCxnSpPr>
        <p:spPr>
          <a:xfrm flipV="1">
            <a:off x="9635490" y="2600960"/>
            <a:ext cx="447040" cy="172085"/>
          </a:xfrm>
          <a:prstGeom prst="straightConnector1">
            <a:avLst/>
          </a:prstGeom>
          <a:ln>
            <a:solidFill>
              <a:schemeClr val="accent3"/>
            </a:solidFill>
            <a:tailEnd type="arrow"/>
          </a:ln>
        </p:spPr>
        <p:style>
          <a:lnRef idx="2">
            <a:schemeClr val="accent1"/>
          </a:lnRef>
          <a:fillRef idx="0">
            <a:srgbClr val="FFFFFF"/>
          </a:fillRef>
          <a:effectRef idx="0">
            <a:srgbClr val="FFFFFF"/>
          </a:effectRef>
          <a:fontRef idx="minor">
            <a:schemeClr val="tx1"/>
          </a:fontRef>
        </p:style>
      </p:cxnSp>
      <p:sp>
        <p:nvSpPr>
          <p:cNvPr id="40" name="文本框 39">
            <a:extLst>
              <a:ext uri="{FF2B5EF4-FFF2-40B4-BE49-F238E27FC236}">
                <a16:creationId xmlns:a16="http://schemas.microsoft.com/office/drawing/2014/main" id="{137DFF0E-C838-1CCE-A526-ECB4F81AB7CA}"/>
              </a:ext>
            </a:extLst>
          </p:cNvPr>
          <p:cNvSpPr txBox="1"/>
          <p:nvPr>
            <p:custDataLst>
              <p:tags r:id="rId6"/>
            </p:custDataLst>
          </p:nvPr>
        </p:nvSpPr>
        <p:spPr>
          <a:xfrm>
            <a:off x="10082530" y="2432050"/>
            <a:ext cx="1649730" cy="337185"/>
          </a:xfrm>
          <a:prstGeom prst="rect">
            <a:avLst/>
          </a:prstGeom>
          <a:noFill/>
        </p:spPr>
        <p:txBody>
          <a:bodyPr wrap="square" rtlCol="0" anchor="t">
            <a:spAutoFit/>
          </a:bodyPr>
          <a:lstStyle/>
          <a:p>
            <a:pPr marR="0" lvl="0" algn="l" defTabSz="914400" rtl="0" eaLnBrk="1" fontAlgn="base" latinLnBrk="0" hangingPunct="1">
              <a:lnSpc>
                <a:spcPct val="100000"/>
              </a:lnSpc>
              <a:spcBef>
                <a:spcPct val="0"/>
              </a:spcBef>
              <a:spcAft>
                <a:spcPct val="0"/>
              </a:spcAft>
              <a:buClrTx/>
              <a:buSzTx/>
              <a:defRPr/>
            </a:pPr>
            <a:r>
              <a:rPr lang="en-US" altLang="zh-CN" sz="1600" dirty="0">
                <a:solidFill>
                  <a:schemeClr val="accent3"/>
                </a:solidFill>
                <a:latin typeface="Times New Roman" panose="02020503050405090304" pitchFamily="18" charset="0"/>
                <a:ea typeface="华文仿宋" panose="02010600040101010101" pitchFamily="2" charset="-122"/>
                <a:cs typeface="Times New Roman" panose="02020503050405090304" pitchFamily="18" charset="0"/>
              </a:rPr>
              <a:t>Lower RTV</a:t>
            </a:r>
          </a:p>
        </p:txBody>
      </p:sp>
      <p:sp>
        <p:nvSpPr>
          <p:cNvPr id="43" name="内容占位符 1">
            <a:extLst>
              <a:ext uri="{FF2B5EF4-FFF2-40B4-BE49-F238E27FC236}">
                <a16:creationId xmlns:a16="http://schemas.microsoft.com/office/drawing/2014/main" id="{555159F3-6C00-B449-E54C-1D8908CC49D9}"/>
              </a:ext>
            </a:extLst>
          </p:cNvPr>
          <p:cNvSpPr>
            <a:spLocks noGrp="1"/>
          </p:cNvSpPr>
          <p:nvPr>
            <p:custDataLst>
              <p:tags r:id="rId7"/>
            </p:custDataLst>
          </p:nvPr>
        </p:nvSpPr>
        <p:spPr>
          <a:xfrm>
            <a:off x="3780790" y="1624965"/>
            <a:ext cx="3536950" cy="516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lnSpc>
                <a:spcPct val="120000"/>
              </a:lnSpc>
              <a:spcBef>
                <a:spcPts val="1000"/>
              </a:spcBef>
              <a:spcAft>
                <a:spcPts val="0"/>
              </a:spcAft>
              <a:buNone/>
            </a:pPr>
            <a:r>
              <a:rPr lang="en-US" altLang="zh-CN" sz="1800" b="1">
                <a:latin typeface="Times New Roman Bold" panose="02020503050405090304" charset="0"/>
                <a:cs typeface="Times New Roman Bold" panose="02020503050405090304" charset="0"/>
                <a:sym typeface="+mn-ea"/>
              </a:rPr>
              <a:t>Right Truncated Variance</a:t>
            </a:r>
            <a:endParaRPr lang="en-US" sz="1800" dirty="0">
              <a:latin typeface="Times New Roman Regular" panose="02020503050405090304" charset="0"/>
              <a:cs typeface="Times New Roman Regular" panose="02020503050405090304" charset="0"/>
            </a:endParaRPr>
          </a:p>
        </p:txBody>
      </p:sp>
      <p:pic>
        <p:nvPicPr>
          <p:cNvPr id="45" name="图片 44">
            <a:extLst>
              <a:ext uri="{FF2B5EF4-FFF2-40B4-BE49-F238E27FC236}">
                <a16:creationId xmlns:a16="http://schemas.microsoft.com/office/drawing/2014/main" id="{AB6BF9D7-5D8D-58C5-5544-6569BF613A29}"/>
              </a:ext>
            </a:extLst>
          </p:cNvPr>
          <p:cNvPicPr>
            <a:picLocks noChangeAspect="1"/>
          </p:cNvPicPr>
          <p:nvPr>
            <p:custDataLst>
              <p:tags r:id="rId8"/>
            </p:custDataLst>
          </p:nvPr>
        </p:nvPicPr>
        <p:blipFill>
          <a:blip r:embed="rId17"/>
          <a:stretch>
            <a:fillRect/>
          </a:stretch>
        </p:blipFill>
        <p:spPr>
          <a:xfrm>
            <a:off x="7040372" y="4036479"/>
            <a:ext cx="4135755" cy="2505506"/>
          </a:xfrm>
          <a:prstGeom prst="rect">
            <a:avLst/>
          </a:prstGeom>
        </p:spPr>
      </p:pic>
      <p:pic>
        <p:nvPicPr>
          <p:cNvPr id="46" name="图片 45">
            <a:extLst>
              <a:ext uri="{FF2B5EF4-FFF2-40B4-BE49-F238E27FC236}">
                <a16:creationId xmlns:a16="http://schemas.microsoft.com/office/drawing/2014/main" id="{2FED5D29-5DFB-C778-D313-9BE56755A1B5}"/>
              </a:ext>
            </a:extLst>
          </p:cNvPr>
          <p:cNvPicPr>
            <a:picLocks noChangeAspect="1"/>
          </p:cNvPicPr>
          <p:nvPr/>
        </p:nvPicPr>
        <p:blipFill>
          <a:blip r:embed="rId18"/>
          <a:stretch>
            <a:fillRect/>
          </a:stretch>
        </p:blipFill>
        <p:spPr>
          <a:xfrm>
            <a:off x="1269619" y="4252993"/>
            <a:ext cx="5022341" cy="1569136"/>
          </a:xfrm>
          <a:prstGeom prst="rect">
            <a:avLst/>
          </a:prstGeom>
        </p:spPr>
      </p:pic>
      <p:cxnSp>
        <p:nvCxnSpPr>
          <p:cNvPr id="48" name="直线箭头连接符 47">
            <a:extLst>
              <a:ext uri="{FF2B5EF4-FFF2-40B4-BE49-F238E27FC236}">
                <a16:creationId xmlns:a16="http://schemas.microsoft.com/office/drawing/2014/main" id="{6B8ABBC6-EA77-277E-BA6E-A6668F6F0613}"/>
              </a:ext>
            </a:extLst>
          </p:cNvPr>
          <p:cNvCxnSpPr>
            <a:cxnSpLocks/>
          </p:cNvCxnSpPr>
          <p:nvPr/>
        </p:nvCxnSpPr>
        <p:spPr>
          <a:xfrm flipH="1">
            <a:off x="2715491" y="5694218"/>
            <a:ext cx="402853" cy="237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 name="图片 50">
            <a:extLst>
              <a:ext uri="{FF2B5EF4-FFF2-40B4-BE49-F238E27FC236}">
                <a16:creationId xmlns:a16="http://schemas.microsoft.com/office/drawing/2014/main" id="{717A9E22-51DC-74B2-523C-FE5458BD315B}"/>
              </a:ext>
            </a:extLst>
          </p:cNvPr>
          <p:cNvPicPr>
            <a:picLocks noChangeAspect="1"/>
          </p:cNvPicPr>
          <p:nvPr/>
        </p:nvPicPr>
        <p:blipFill>
          <a:blip r:embed="rId19"/>
          <a:srcRect b="47688"/>
          <a:stretch>
            <a:fillRect/>
          </a:stretch>
        </p:blipFill>
        <p:spPr>
          <a:xfrm>
            <a:off x="393547" y="5988984"/>
            <a:ext cx="4135755" cy="424305"/>
          </a:xfrm>
          <a:prstGeom prst="rect">
            <a:avLst/>
          </a:prstGeom>
        </p:spPr>
      </p:pic>
      <p:sp>
        <p:nvSpPr>
          <p:cNvPr id="53" name="文本框 52">
            <a:extLst>
              <a:ext uri="{FF2B5EF4-FFF2-40B4-BE49-F238E27FC236}">
                <a16:creationId xmlns:a16="http://schemas.microsoft.com/office/drawing/2014/main" id="{71007DD3-ACF7-3A87-4A14-7D8934DD1A55}"/>
              </a:ext>
            </a:extLst>
          </p:cNvPr>
          <p:cNvSpPr txBox="1"/>
          <p:nvPr>
            <p:custDataLst>
              <p:tags r:id="rId9"/>
            </p:custDataLst>
          </p:nvPr>
        </p:nvSpPr>
        <p:spPr>
          <a:xfrm>
            <a:off x="4595496" y="5933458"/>
            <a:ext cx="4084768" cy="458011"/>
          </a:xfrm>
          <a:prstGeom prst="rect">
            <a:avLst/>
          </a:prstGeom>
          <a:noFill/>
        </p:spPr>
        <p:txBody>
          <a:bodyPr wrap="square" rtlCol="0">
            <a:spAutoFit/>
          </a:bodyPr>
          <a:lstStyle/>
          <a:p>
            <a:pPr>
              <a:lnSpc>
                <a:spcPct val="150000"/>
              </a:lnSpc>
              <a:spcBef>
                <a:spcPts val="1200"/>
              </a:spcBef>
            </a:pPr>
            <a:r>
              <a:rPr lang="en-US" altLang="zh-CN" dirty="0">
                <a:latin typeface="Times New Roman" panose="02020503050405090304" pitchFamily="18" charset="0"/>
                <a:cs typeface="Times New Roman" panose="02020503050405090304" pitchFamily="18" charset="0"/>
                <a:sym typeface="+mn-ea"/>
              </a:rPr>
              <a:t>alpha</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can</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be [1/(b+1),1]</a:t>
            </a: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Result</a:t>
            </a:r>
          </a:p>
        </p:txBody>
      </p:sp>
      <p:pic>
        <p:nvPicPr>
          <p:cNvPr id="5" name="图片 1" descr="logo-en"/>
          <p:cNvPicPr>
            <a:picLocks noChangeAspect="1"/>
          </p:cNvPicPr>
          <p:nvPr/>
        </p:nvPicPr>
        <p:blipFill>
          <a:blip r:embed="rId11"/>
          <a:stretch>
            <a:fillRect/>
          </a:stretch>
        </p:blipFill>
        <p:spPr>
          <a:xfrm>
            <a:off x="9493250" y="60960"/>
            <a:ext cx="2634615" cy="516255"/>
          </a:xfrm>
          <a:prstGeom prst="rect">
            <a:avLst/>
          </a:prstGeom>
        </p:spPr>
      </p:pic>
      <p:sp>
        <p:nvSpPr>
          <p:cNvPr id="4" name="矩形 3"/>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custDataLst>
              <p:tags r:id="rId2"/>
            </p:custDataLst>
          </p:nvPr>
        </p:nvPicPr>
        <p:blipFill>
          <a:blip r:embed="rId12"/>
          <a:stretch>
            <a:fillRect/>
          </a:stretch>
        </p:blipFill>
        <p:spPr>
          <a:xfrm>
            <a:off x="446405" y="959485"/>
            <a:ext cx="11298555" cy="2469515"/>
          </a:xfrm>
          <a:prstGeom prst="rect">
            <a:avLst/>
          </a:prstGeom>
        </p:spPr>
      </p:pic>
      <p:pic>
        <p:nvPicPr>
          <p:cNvPr id="12" name="图片 11"/>
          <p:cNvPicPr>
            <a:picLocks noChangeAspect="1"/>
          </p:cNvPicPr>
          <p:nvPr>
            <p:custDataLst>
              <p:tags r:id="rId3"/>
            </p:custDataLst>
          </p:nvPr>
        </p:nvPicPr>
        <p:blipFill>
          <a:blip r:embed="rId13"/>
          <a:stretch>
            <a:fillRect/>
          </a:stretch>
        </p:blipFill>
        <p:spPr>
          <a:xfrm>
            <a:off x="446405" y="4114166"/>
            <a:ext cx="3829050" cy="1943100"/>
          </a:xfrm>
          <a:prstGeom prst="rect">
            <a:avLst/>
          </a:prstGeom>
        </p:spPr>
      </p:pic>
      <p:pic>
        <p:nvPicPr>
          <p:cNvPr id="13" name="图片 12"/>
          <p:cNvPicPr>
            <a:picLocks noChangeAspect="1"/>
          </p:cNvPicPr>
          <p:nvPr>
            <p:custDataLst>
              <p:tags r:id="rId4"/>
            </p:custDataLst>
          </p:nvPr>
        </p:nvPicPr>
        <p:blipFill>
          <a:blip r:embed="rId14"/>
          <a:stretch>
            <a:fillRect/>
          </a:stretch>
        </p:blipFill>
        <p:spPr>
          <a:xfrm>
            <a:off x="4387215" y="4086861"/>
            <a:ext cx="3829685" cy="1965325"/>
          </a:xfrm>
          <a:prstGeom prst="rect">
            <a:avLst/>
          </a:prstGeom>
        </p:spPr>
      </p:pic>
      <p:pic>
        <p:nvPicPr>
          <p:cNvPr id="14" name="图片 13"/>
          <p:cNvPicPr>
            <a:picLocks noChangeAspect="1"/>
          </p:cNvPicPr>
          <p:nvPr>
            <p:custDataLst>
              <p:tags r:id="rId5"/>
            </p:custDataLst>
          </p:nvPr>
        </p:nvPicPr>
        <p:blipFill>
          <a:blip r:embed="rId15"/>
          <a:stretch>
            <a:fillRect/>
          </a:stretch>
        </p:blipFill>
        <p:spPr>
          <a:xfrm>
            <a:off x="8216900" y="4097021"/>
            <a:ext cx="3829685" cy="1978660"/>
          </a:xfrm>
          <a:prstGeom prst="rect">
            <a:avLst/>
          </a:prstGeom>
        </p:spPr>
      </p:pic>
      <p:pic>
        <p:nvPicPr>
          <p:cNvPr id="15" name="图片 14"/>
          <p:cNvPicPr>
            <a:picLocks noChangeAspect="1"/>
          </p:cNvPicPr>
          <p:nvPr>
            <p:custDataLst>
              <p:tags r:id="rId6"/>
            </p:custDataLst>
          </p:nvPr>
        </p:nvPicPr>
        <p:blipFill>
          <a:blip r:embed="rId16"/>
          <a:stretch>
            <a:fillRect/>
          </a:stretch>
        </p:blipFill>
        <p:spPr>
          <a:xfrm>
            <a:off x="4871720" y="6263006"/>
            <a:ext cx="2449830" cy="429260"/>
          </a:xfrm>
          <a:prstGeom prst="rect">
            <a:avLst/>
          </a:prstGeom>
        </p:spPr>
      </p:pic>
      <p:sp>
        <p:nvSpPr>
          <p:cNvPr id="2" name="文本框 1">
            <a:extLst>
              <a:ext uri="{FF2B5EF4-FFF2-40B4-BE49-F238E27FC236}">
                <a16:creationId xmlns:a16="http://schemas.microsoft.com/office/drawing/2014/main" id="{C2483F94-4975-31F7-1D4B-5897EED9F2BF}"/>
              </a:ext>
            </a:extLst>
          </p:cNvPr>
          <p:cNvSpPr txBox="1"/>
          <p:nvPr>
            <p:custDataLst>
              <p:tags r:id="rId7"/>
            </p:custDataLst>
          </p:nvPr>
        </p:nvSpPr>
        <p:spPr>
          <a:xfrm>
            <a:off x="3542087" y="3511799"/>
            <a:ext cx="4084768" cy="458011"/>
          </a:xfrm>
          <a:prstGeom prst="rect">
            <a:avLst/>
          </a:prstGeom>
          <a:noFill/>
        </p:spPr>
        <p:txBody>
          <a:bodyPr wrap="square" rtlCol="0">
            <a:spAutoFit/>
          </a:bodyPr>
          <a:lstStyle/>
          <a:p>
            <a:pPr>
              <a:lnSpc>
                <a:spcPct val="150000"/>
              </a:lnSpc>
              <a:spcBef>
                <a:spcPts val="1200"/>
              </a:spcBef>
            </a:pPr>
            <a:r>
              <a:rPr lang="en-US" altLang="zh-CN" dirty="0">
                <a:solidFill>
                  <a:srgbClr val="C00000"/>
                </a:solidFill>
                <a:latin typeface="Times New Roman" panose="02020503050405090304" pitchFamily="18" charset="0"/>
                <a:cs typeface="Times New Roman" panose="02020503050405090304" pitchFamily="18" charset="0"/>
                <a:sym typeface="+mn-ea"/>
              </a:rPr>
              <a:t>Risk-neutral </a:t>
            </a:r>
            <a:r>
              <a:rPr lang="en-US" altLang="zh-CN" dirty="0">
                <a:solidFill>
                  <a:srgbClr val="C00000"/>
                </a:solidFill>
                <a:latin typeface="Times New Roman" panose="02020503050405090304" pitchFamily="18" charset="0"/>
                <a:cs typeface="Times New Roman" panose="02020503050405090304" pitchFamily="18" charset="0"/>
                <a:sym typeface="Wingdings" pitchFamily="2" charset="2"/>
              </a:rPr>
              <a:t> Risk-averse</a:t>
            </a:r>
            <a:endParaRPr lang="en-US" altLang="zh-CN" dirty="0">
              <a:solidFill>
                <a:srgbClr val="C00000"/>
              </a:solidFill>
              <a:latin typeface="Times New Roman" panose="02020503050405090304" pitchFamily="18" charset="0"/>
              <a:cs typeface="Times New Roman" panose="02020503050405090304" pitchFamily="18" charset="0"/>
              <a:sym typeface="+mn-ea"/>
            </a:endParaRPr>
          </a:p>
        </p:txBody>
      </p:sp>
      <p:sp>
        <p:nvSpPr>
          <p:cNvPr id="3" name="文本框 2">
            <a:extLst>
              <a:ext uri="{FF2B5EF4-FFF2-40B4-BE49-F238E27FC236}">
                <a16:creationId xmlns:a16="http://schemas.microsoft.com/office/drawing/2014/main" id="{EEAD1D02-1D19-8670-3369-915D0383E023}"/>
              </a:ext>
            </a:extLst>
          </p:cNvPr>
          <p:cNvSpPr txBox="1"/>
          <p:nvPr>
            <p:custDataLst>
              <p:tags r:id="rId8"/>
            </p:custDataLst>
          </p:nvPr>
        </p:nvSpPr>
        <p:spPr>
          <a:xfrm>
            <a:off x="10316959" y="3398480"/>
            <a:ext cx="1875041" cy="646331"/>
          </a:xfrm>
          <a:prstGeom prst="rect">
            <a:avLst/>
          </a:prstGeom>
          <a:noFill/>
        </p:spPr>
        <p:txBody>
          <a:bodyPr wrap="square" rtlCol="0">
            <a:spAutoFit/>
          </a:bodyPr>
          <a:lstStyle/>
          <a:p>
            <a:pPr>
              <a:spcBef>
                <a:spcPts val="1200"/>
              </a:spcBef>
            </a:pPr>
            <a:r>
              <a:rPr lang="en-US" altLang="zh-CN" dirty="0">
                <a:solidFill>
                  <a:srgbClr val="C00000"/>
                </a:solidFill>
                <a:latin typeface="Times New Roman" panose="02020503050405090304" pitchFamily="18" charset="0"/>
                <a:cs typeface="Times New Roman" panose="02020503050405090304" pitchFamily="18" charset="0"/>
                <a:sym typeface="+mn-ea"/>
              </a:rPr>
              <a:t>Proposed</a:t>
            </a:r>
            <a:br>
              <a:rPr lang="en-US" altLang="zh-CN" dirty="0">
                <a:solidFill>
                  <a:srgbClr val="C00000"/>
                </a:solidFill>
                <a:latin typeface="Times New Roman" panose="02020503050405090304" pitchFamily="18" charset="0"/>
                <a:cs typeface="Times New Roman" panose="02020503050405090304" pitchFamily="18" charset="0"/>
                <a:sym typeface="+mn-ea"/>
              </a:rPr>
            </a:br>
            <a:r>
              <a:rPr lang="en-US" altLang="zh-CN" dirty="0">
                <a:solidFill>
                  <a:srgbClr val="C00000"/>
                </a:solidFill>
                <a:latin typeface="Times New Roman" panose="02020503050405090304" pitchFamily="18" charset="0"/>
                <a:cs typeface="Times New Roman" panose="02020503050405090304" pitchFamily="18" charset="0"/>
                <a:sym typeface="+mn-ea"/>
              </a:rPr>
              <a:t>adaptive method</a:t>
            </a:r>
          </a:p>
        </p:txBody>
      </p:sp>
    </p:spTree>
    <p:custDataLst>
      <p:tags r:id="rId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7C5B-9471-61B6-1933-240E4DCE4E02}"/>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76771ABD-1031-DD74-6470-64FC6E1A4F14}"/>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USV</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Navigation</a:t>
            </a:r>
          </a:p>
        </p:txBody>
      </p:sp>
      <p:pic>
        <p:nvPicPr>
          <p:cNvPr id="5" name="图片 1" descr="logo-en">
            <a:extLst>
              <a:ext uri="{FF2B5EF4-FFF2-40B4-BE49-F238E27FC236}">
                <a16:creationId xmlns:a16="http://schemas.microsoft.com/office/drawing/2014/main" id="{2031DD79-D385-029F-C4FE-10BCAAC0A175}"/>
              </a:ext>
            </a:extLst>
          </p:cNvPr>
          <p:cNvPicPr>
            <a:picLocks noChangeAspect="1"/>
          </p:cNvPicPr>
          <p:nvPr/>
        </p:nvPicPr>
        <p:blipFill>
          <a:blip r:embed="rId6"/>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1D1543BC-CF8B-AAB4-38DA-3DD17789E8B6}"/>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41">
            <a:extLst>
              <a:ext uri="{FF2B5EF4-FFF2-40B4-BE49-F238E27FC236}">
                <a16:creationId xmlns:a16="http://schemas.microsoft.com/office/drawing/2014/main" id="{0E931F59-6213-7673-5772-F070D4259718}"/>
              </a:ext>
            </a:extLst>
          </p:cNvPr>
          <p:cNvSpPr txBox="1"/>
          <p:nvPr>
            <p:custDataLst>
              <p:tags r:id="rId2"/>
            </p:custDataLst>
          </p:nvPr>
        </p:nvSpPr>
        <p:spPr>
          <a:xfrm>
            <a:off x="376555" y="6502400"/>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[4] Robust Unmanned Surface Vehicle Navigation with Distributional Reinforcement Learning, IROS, 2023</a:t>
            </a:r>
          </a:p>
        </p:txBody>
      </p:sp>
      <p:sp>
        <p:nvSpPr>
          <p:cNvPr id="11" name="文本框 10">
            <a:extLst>
              <a:ext uri="{FF2B5EF4-FFF2-40B4-BE49-F238E27FC236}">
                <a16:creationId xmlns:a16="http://schemas.microsoft.com/office/drawing/2014/main" id="{53189952-ABA0-BB82-2BA3-689ACBE5788B}"/>
              </a:ext>
            </a:extLst>
          </p:cNvPr>
          <p:cNvSpPr txBox="1"/>
          <p:nvPr>
            <p:custDataLst>
              <p:tags r:id="rId3"/>
            </p:custDataLst>
          </p:nvPr>
        </p:nvSpPr>
        <p:spPr>
          <a:xfrm>
            <a:off x="723899" y="1051947"/>
            <a:ext cx="6307521" cy="458074"/>
          </a:xfrm>
          <a:prstGeom prst="rect">
            <a:avLst/>
          </a:prstGeom>
          <a:noFill/>
        </p:spPr>
        <p:txBody>
          <a:bodyPr wrap="square" rtlCol="0">
            <a:spAutoFit/>
          </a:bodyPr>
          <a:lstStyle/>
          <a:p>
            <a:pPr>
              <a:lnSpc>
                <a:spcPct val="150000"/>
              </a:lnSpc>
              <a:spcBef>
                <a:spcPts val="1200"/>
              </a:spcBef>
            </a:pPr>
            <a:r>
              <a:rPr lang="en" altLang="zh-CN" b="1" dirty="0">
                <a:latin typeface="Times New Roman" panose="02020503050405090304" pitchFamily="18" charset="0"/>
                <a:cs typeface="Times New Roman" panose="02020503050405090304" pitchFamily="18" charset="0"/>
              </a:rPr>
              <a:t>Marine</a:t>
            </a:r>
            <a:r>
              <a:rPr lang="zh-CN" altLang="en-US" b="1" dirty="0">
                <a:latin typeface="Times New Roman" panose="02020503050405090304" pitchFamily="18" charset="0"/>
                <a:cs typeface="Times New Roman" panose="02020503050405090304" pitchFamily="18" charset="0"/>
              </a:rPr>
              <a:t> </a:t>
            </a:r>
            <a:r>
              <a:rPr lang="en-US" altLang="zh-CN" b="1" dirty="0">
                <a:latin typeface="Times New Roman" panose="02020503050405090304" pitchFamily="18" charset="0"/>
                <a:cs typeface="Times New Roman" panose="02020503050405090304" pitchFamily="18" charset="0"/>
              </a:rPr>
              <a:t>Env</a:t>
            </a:r>
            <a:r>
              <a:rPr lang="zh-CN" altLang="en-US" b="1" dirty="0">
                <a:latin typeface="Times New Roman" panose="02020503050405090304" pitchFamily="18" charset="0"/>
                <a:cs typeface="Times New Roman" panose="02020503050405090304" pitchFamily="18" charset="0"/>
              </a:rPr>
              <a:t> </a:t>
            </a:r>
            <a:r>
              <a:rPr lang="en-US" altLang="zh-CN" b="1" dirty="0">
                <a:latin typeface="Times New Roman" panose="02020503050405090304" pitchFamily="18" charset="0"/>
                <a:cs typeface="Times New Roman" panose="02020503050405090304" pitchFamily="18" charset="0"/>
              </a:rPr>
              <a:t>with</a:t>
            </a:r>
            <a:r>
              <a:rPr lang="zh-CN" altLang="en-US" b="1" dirty="0">
                <a:latin typeface="Times New Roman" panose="02020503050405090304" pitchFamily="18" charset="0"/>
                <a:cs typeface="Times New Roman" panose="02020503050405090304" pitchFamily="18" charset="0"/>
              </a:rPr>
              <a:t> </a:t>
            </a:r>
            <a:r>
              <a:rPr lang="en-US" altLang="zh-CN" b="1" dirty="0">
                <a:latin typeface="Times New Roman" panose="02020503050405090304" pitchFamily="18" charset="0"/>
                <a:cs typeface="Times New Roman" panose="02020503050405090304" pitchFamily="18" charset="0"/>
              </a:rPr>
              <a:t>uncertainty, e.g. unknown currents/obstacles</a:t>
            </a:r>
            <a:r>
              <a:rPr lang="en" altLang="zh-CN" b="1" dirty="0">
                <a:latin typeface="Times New Roman" panose="02020503050405090304" pitchFamily="18" charset="0"/>
                <a:cs typeface="Times New Roman" panose="02020503050405090304" pitchFamily="18" charset="0"/>
              </a:rPr>
              <a:t>:</a:t>
            </a:r>
            <a:endParaRPr lang="en-US" altLang="zh-CN" dirty="0">
              <a:latin typeface="Times New Roman" panose="02020503050405090304" pitchFamily="18" charset="0"/>
              <a:cs typeface="Times New Roman" panose="02020503050405090304" pitchFamily="18" charset="0"/>
              <a:sym typeface="+mn-ea"/>
            </a:endParaRPr>
          </a:p>
        </p:txBody>
      </p:sp>
      <p:pic>
        <p:nvPicPr>
          <p:cNvPr id="3" name="图片 2">
            <a:extLst>
              <a:ext uri="{FF2B5EF4-FFF2-40B4-BE49-F238E27FC236}">
                <a16:creationId xmlns:a16="http://schemas.microsoft.com/office/drawing/2014/main" id="{23C5CBB9-7595-8BA8-0D45-344F081753FE}"/>
              </a:ext>
            </a:extLst>
          </p:cNvPr>
          <p:cNvPicPr>
            <a:picLocks noChangeAspect="1"/>
          </p:cNvPicPr>
          <p:nvPr/>
        </p:nvPicPr>
        <p:blipFill>
          <a:blip r:embed="rId7"/>
          <a:stretch>
            <a:fillRect/>
          </a:stretch>
        </p:blipFill>
        <p:spPr>
          <a:xfrm>
            <a:off x="902575" y="1608082"/>
            <a:ext cx="4406247" cy="4416017"/>
          </a:xfrm>
          <a:prstGeom prst="rect">
            <a:avLst/>
          </a:prstGeom>
        </p:spPr>
      </p:pic>
      <p:pic>
        <p:nvPicPr>
          <p:cNvPr id="6" name="图片 5">
            <a:extLst>
              <a:ext uri="{FF2B5EF4-FFF2-40B4-BE49-F238E27FC236}">
                <a16:creationId xmlns:a16="http://schemas.microsoft.com/office/drawing/2014/main" id="{5787230F-6414-AAFF-713A-06170A2CDF81}"/>
              </a:ext>
            </a:extLst>
          </p:cNvPr>
          <p:cNvPicPr>
            <a:picLocks noChangeAspect="1"/>
          </p:cNvPicPr>
          <p:nvPr/>
        </p:nvPicPr>
        <p:blipFill>
          <a:blip r:embed="rId8"/>
          <a:stretch>
            <a:fillRect/>
          </a:stretch>
        </p:blipFill>
        <p:spPr>
          <a:xfrm>
            <a:off x="6096000" y="1510021"/>
            <a:ext cx="4618286" cy="4502588"/>
          </a:xfrm>
          <a:prstGeom prst="rect">
            <a:avLst/>
          </a:prstGeom>
        </p:spPr>
      </p:pic>
    </p:spTree>
    <p:custDataLst>
      <p:tags r:id="rId1"/>
    </p:custDataLst>
    <p:extLst>
      <p:ext uri="{BB962C8B-B14F-4D97-AF65-F5344CB8AC3E}">
        <p14:creationId xmlns:p14="http://schemas.microsoft.com/office/powerpoint/2010/main" val="23785687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5604ACF-4984-D7AB-A40B-4DEA15BFA055}"/>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25BCF8C1-FF47-68D3-CFC4-6DC71D31644F}"/>
              </a:ext>
            </a:extLst>
          </p:cNvPr>
          <p:cNvSpPr txBox="1"/>
          <p:nvPr/>
        </p:nvSpPr>
        <p:spPr>
          <a:xfrm>
            <a:off x="651641" y="2309362"/>
            <a:ext cx="11119310" cy="521970"/>
          </a:xfrm>
          <a:prstGeom prst="rect">
            <a:avLst/>
          </a:prstGeom>
          <a:noFill/>
        </p:spPr>
        <p:txBody>
          <a:bodyPr wrap="square" rtlCol="0">
            <a:spAutoFit/>
          </a:bodyPr>
          <a:lstStyle/>
          <a:p>
            <a:pPr algn="ctr"/>
            <a:r>
              <a:rPr lang="en-US" altLang="en-GB" sz="2800" b="1" dirty="0">
                <a:solidFill>
                  <a:srgbClr val="996600"/>
                </a:solidFill>
                <a:latin typeface="Times New Roman" panose="02020503050405090304" pitchFamily="18" charset="0"/>
                <a:ea typeface="Microsoft YaHei UI" pitchFamily="34" charset="-122"/>
                <a:cs typeface="Times New Roman" panose="02020503050405090304" pitchFamily="18" charset="0"/>
                <a:sym typeface="+mn-ea"/>
              </a:rPr>
              <a:t>Other </a:t>
            </a:r>
            <a:r>
              <a:rPr lang="en-US" altLang="en-GB" sz="2800" b="1" dirty="0" err="1">
                <a:solidFill>
                  <a:srgbClr val="996600"/>
                </a:solidFill>
                <a:latin typeface="Times New Roman" panose="02020503050405090304" pitchFamily="18" charset="0"/>
                <a:ea typeface="Microsoft YaHei UI" pitchFamily="34" charset="-122"/>
                <a:cs typeface="Times New Roman" panose="02020503050405090304" pitchFamily="18" charset="0"/>
                <a:sym typeface="+mn-ea"/>
              </a:rPr>
              <a:t>DistRL</a:t>
            </a:r>
            <a:r>
              <a:rPr lang="en-US" altLang="en-GB" sz="2800" b="1" dirty="0">
                <a:solidFill>
                  <a:srgbClr val="996600"/>
                </a:solidFill>
                <a:latin typeface="Times New Roman" panose="02020503050405090304" pitchFamily="18" charset="0"/>
                <a:ea typeface="Microsoft YaHei UI" pitchFamily="34" charset="-122"/>
                <a:cs typeface="Times New Roman" panose="02020503050405090304" pitchFamily="18" charset="0"/>
                <a:sym typeface="+mn-ea"/>
              </a:rPr>
              <a:t> Methods in Robotics</a:t>
            </a:r>
          </a:p>
        </p:txBody>
      </p:sp>
      <p:sp>
        <p:nvSpPr>
          <p:cNvPr id="4" name="矩形 3">
            <a:extLst>
              <a:ext uri="{FF2B5EF4-FFF2-40B4-BE49-F238E27FC236}">
                <a16:creationId xmlns:a16="http://schemas.microsoft.com/office/drawing/2014/main" id="{7B70BF2E-617D-9377-55DC-4B4355B91D23}"/>
              </a:ext>
            </a:extLst>
          </p:cNvPr>
          <p:cNvSpPr/>
          <p:nvPr/>
        </p:nvSpPr>
        <p:spPr>
          <a:xfrm>
            <a:off x="0" y="6085205"/>
            <a:ext cx="12191365" cy="772795"/>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4" descr="Founding Tenured/Tenure-Track Faculty - Academic Positions">
            <a:extLst>
              <a:ext uri="{FF2B5EF4-FFF2-40B4-BE49-F238E27FC236}">
                <a16:creationId xmlns:a16="http://schemas.microsoft.com/office/drawing/2014/main" id="{0D1AA084-2B82-8F5F-BCE7-B138319C5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330" y="5269274"/>
            <a:ext cx="2938035" cy="7749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060501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CD265-E2F4-C07E-E437-F7698D35C0F3}"/>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41403577-41DF-157D-7C76-99CA1A8D619D}"/>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Quadrupedal Locomotion</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ICRA24</a:t>
            </a:r>
          </a:p>
        </p:txBody>
      </p:sp>
      <p:pic>
        <p:nvPicPr>
          <p:cNvPr id="5" name="图片 1" descr="logo-en">
            <a:extLst>
              <a:ext uri="{FF2B5EF4-FFF2-40B4-BE49-F238E27FC236}">
                <a16:creationId xmlns:a16="http://schemas.microsoft.com/office/drawing/2014/main" id="{F914C1E1-6B8D-3EF9-51A9-56B1C2E93D4C}"/>
              </a:ext>
            </a:extLst>
          </p:cNvPr>
          <p:cNvPicPr>
            <a:picLocks noChangeAspect="1"/>
          </p:cNvPicPr>
          <p:nvPr/>
        </p:nvPicPr>
        <p:blipFill>
          <a:blip r:embed="rId6"/>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4550CD62-0989-3CD7-FE29-23BB6973847A}"/>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41">
            <a:extLst>
              <a:ext uri="{FF2B5EF4-FFF2-40B4-BE49-F238E27FC236}">
                <a16:creationId xmlns:a16="http://schemas.microsoft.com/office/drawing/2014/main" id="{BCA4844B-824F-1DB3-2AB5-AA0D9AAF32A9}"/>
              </a:ext>
            </a:extLst>
          </p:cNvPr>
          <p:cNvSpPr txBox="1"/>
          <p:nvPr>
            <p:custDataLst>
              <p:tags r:id="rId2"/>
            </p:custDataLst>
          </p:nvPr>
        </p:nvSpPr>
        <p:spPr>
          <a:xfrm>
            <a:off x="376555" y="6502400"/>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[5] Robust Quadrupedal Locomotion via Risk-Averse Policy Learning, ICRA, 2024</a:t>
            </a:r>
          </a:p>
        </p:txBody>
      </p:sp>
      <p:sp>
        <p:nvSpPr>
          <p:cNvPr id="11" name="文本框 10">
            <a:extLst>
              <a:ext uri="{FF2B5EF4-FFF2-40B4-BE49-F238E27FC236}">
                <a16:creationId xmlns:a16="http://schemas.microsoft.com/office/drawing/2014/main" id="{9DCEB869-907B-39D3-E0B8-2183082EA4B1}"/>
              </a:ext>
            </a:extLst>
          </p:cNvPr>
          <p:cNvSpPr txBox="1"/>
          <p:nvPr>
            <p:custDataLst>
              <p:tags r:id="rId3"/>
            </p:custDataLst>
          </p:nvPr>
        </p:nvSpPr>
        <p:spPr>
          <a:xfrm>
            <a:off x="723900" y="2367156"/>
            <a:ext cx="4084768" cy="2951001"/>
          </a:xfrm>
          <a:prstGeom prst="rect">
            <a:avLst/>
          </a:prstGeom>
          <a:noFill/>
        </p:spPr>
        <p:txBody>
          <a:bodyPr wrap="square" rtlCol="0">
            <a:spAutoFit/>
          </a:bodyPr>
          <a:lstStyle/>
          <a:p>
            <a:pPr>
              <a:lnSpc>
                <a:spcPct val="150000"/>
              </a:lnSpc>
              <a:spcBef>
                <a:spcPts val="1200"/>
              </a:spcBef>
            </a:pPr>
            <a:r>
              <a:rPr lang="en" altLang="zh-CN" b="1" dirty="0">
                <a:latin typeface="Times New Roman" panose="02020503050405090304" pitchFamily="18" charset="0"/>
                <a:cs typeface="Times New Roman" panose="02020503050405090304" pitchFamily="18" charset="0"/>
              </a:rPr>
              <a:t>Aleatoric Uncertainty:</a:t>
            </a:r>
            <a:br>
              <a:rPr lang="en" altLang="zh-CN" b="1" dirty="0">
                <a:latin typeface="Times New Roman" panose="02020503050405090304" pitchFamily="18" charset="0"/>
                <a:cs typeface="Times New Roman" panose="02020503050405090304" pitchFamily="18" charset="0"/>
              </a:rPr>
            </a:br>
            <a:r>
              <a:rPr lang="en" altLang="zh-CN" dirty="0">
                <a:latin typeface="Times New Roman" panose="02020503050405090304" pitchFamily="18" charset="0"/>
                <a:cs typeface="Times New Roman" panose="02020503050405090304" pitchFamily="18" charset="0"/>
              </a:rPr>
              <a:t>The inherent, irreducible randomness in the environment</a:t>
            </a:r>
          </a:p>
          <a:p>
            <a:pPr>
              <a:lnSpc>
                <a:spcPct val="150000"/>
              </a:lnSpc>
            </a:pPr>
            <a:br>
              <a:rPr lang="en" altLang="zh-CN" b="1" dirty="0">
                <a:latin typeface="Times New Roman" panose="02020503050405090304" pitchFamily="18" charset="0"/>
                <a:cs typeface="Times New Roman" panose="02020503050405090304" pitchFamily="18" charset="0"/>
              </a:rPr>
            </a:br>
            <a:r>
              <a:rPr lang="en" altLang="zh-CN" b="1" dirty="0">
                <a:latin typeface="Times New Roman" panose="02020503050405090304" pitchFamily="18" charset="0"/>
                <a:cs typeface="Times New Roman" panose="02020503050405090304" pitchFamily="18" charset="0"/>
              </a:rPr>
              <a:t>Robust locomotion controller</a:t>
            </a:r>
            <a:r>
              <a:rPr lang="en-US" altLang="zh-CN" b="1" dirty="0">
                <a:latin typeface="Times New Roman" panose="02020503050405090304" pitchFamily="18" charset="0"/>
                <a:cs typeface="Times New Roman" panose="02020503050405090304" pitchFamily="18" charset="0"/>
              </a:rPr>
              <a:t>:</a:t>
            </a:r>
            <a:endParaRPr lang="en" altLang="zh-CN" b="1" dirty="0">
              <a:latin typeface="Times New Roman" panose="02020503050405090304" pitchFamily="18" charset="0"/>
              <a:cs typeface="Times New Roman" panose="02020503050405090304" pitchFamily="18" charset="0"/>
            </a:endParaRPr>
          </a:p>
          <a:p>
            <a:pPr>
              <a:lnSpc>
                <a:spcPct val="150000"/>
              </a:lnSpc>
            </a:pPr>
            <a:r>
              <a:rPr lang="en" altLang="zh-CN" dirty="0">
                <a:latin typeface="Times New Roman" panose="02020503050405090304" pitchFamily="18" charset="0"/>
                <a:cs typeface="Times New Roman" panose="02020503050405090304" pitchFamily="18" charset="0"/>
              </a:rPr>
              <a:t>Encountering risks in the environment, such as sudden pushes and missing a step.</a:t>
            </a:r>
            <a:endParaRPr lang="en-US" altLang="zh-CN" dirty="0">
              <a:latin typeface="Times New Roman" panose="02020503050405090304" pitchFamily="18" charset="0"/>
              <a:cs typeface="Times New Roman" panose="02020503050405090304" pitchFamily="18" charset="0"/>
              <a:sym typeface="+mn-ea"/>
            </a:endParaRPr>
          </a:p>
        </p:txBody>
      </p:sp>
      <p:pic>
        <p:nvPicPr>
          <p:cNvPr id="2" name="图片 1">
            <a:extLst>
              <a:ext uri="{FF2B5EF4-FFF2-40B4-BE49-F238E27FC236}">
                <a16:creationId xmlns:a16="http://schemas.microsoft.com/office/drawing/2014/main" id="{747A1CC0-5DCC-4788-254D-DCD8D450837E}"/>
              </a:ext>
            </a:extLst>
          </p:cNvPr>
          <p:cNvPicPr>
            <a:picLocks noChangeAspect="1"/>
          </p:cNvPicPr>
          <p:nvPr/>
        </p:nvPicPr>
        <p:blipFill>
          <a:blip r:embed="rId7"/>
          <a:stretch>
            <a:fillRect/>
          </a:stretch>
        </p:blipFill>
        <p:spPr>
          <a:xfrm>
            <a:off x="5397182" y="1953499"/>
            <a:ext cx="5530999" cy="4338688"/>
          </a:xfrm>
          <a:prstGeom prst="rect">
            <a:avLst/>
          </a:prstGeom>
        </p:spPr>
      </p:pic>
      <p:pic>
        <p:nvPicPr>
          <p:cNvPr id="3" name="图片 2">
            <a:extLst>
              <a:ext uri="{FF2B5EF4-FFF2-40B4-BE49-F238E27FC236}">
                <a16:creationId xmlns:a16="http://schemas.microsoft.com/office/drawing/2014/main" id="{57C1EE1C-06B4-F57E-DC09-E0AE46EF5FB7}"/>
              </a:ext>
            </a:extLst>
          </p:cNvPr>
          <p:cNvPicPr>
            <a:picLocks noChangeAspect="1"/>
          </p:cNvPicPr>
          <p:nvPr/>
        </p:nvPicPr>
        <p:blipFill>
          <a:blip r:embed="rId8"/>
          <a:stretch>
            <a:fillRect/>
          </a:stretch>
        </p:blipFill>
        <p:spPr>
          <a:xfrm>
            <a:off x="1926771" y="908882"/>
            <a:ext cx="7772400" cy="932086"/>
          </a:xfrm>
          <a:prstGeom prst="rect">
            <a:avLst/>
          </a:prstGeom>
        </p:spPr>
      </p:pic>
    </p:spTree>
    <p:custDataLst>
      <p:tags r:id="rId1"/>
    </p:custDataLst>
    <p:extLst>
      <p:ext uri="{BB962C8B-B14F-4D97-AF65-F5344CB8AC3E}">
        <p14:creationId xmlns:p14="http://schemas.microsoft.com/office/powerpoint/2010/main" val="147672752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14423-F9DC-3E88-CF59-F57750DF319E}"/>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4B0F13D3-6B1C-1552-C3B1-CBB75470EC23}"/>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Problem Definition</a:t>
            </a:r>
          </a:p>
        </p:txBody>
      </p:sp>
      <p:pic>
        <p:nvPicPr>
          <p:cNvPr id="5" name="图片 1" descr="logo-en">
            <a:extLst>
              <a:ext uri="{FF2B5EF4-FFF2-40B4-BE49-F238E27FC236}">
                <a16:creationId xmlns:a16="http://schemas.microsoft.com/office/drawing/2014/main" id="{5382D4F3-AD47-B682-884D-8C1D4E649260}"/>
              </a:ext>
            </a:extLst>
          </p:cNvPr>
          <p:cNvPicPr>
            <a:picLocks noChangeAspect="1"/>
          </p:cNvPicPr>
          <p:nvPr/>
        </p:nvPicPr>
        <p:blipFill>
          <a:blip r:embed="rId7"/>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049DFB0B-E81F-FD2D-494C-E87698721B43}"/>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ED21C7EB-EE4B-908E-7702-08312B32F0F9}"/>
              </a:ext>
            </a:extLst>
          </p:cNvPr>
          <p:cNvPicPr>
            <a:picLocks noChangeAspect="1"/>
          </p:cNvPicPr>
          <p:nvPr/>
        </p:nvPicPr>
        <p:blipFill>
          <a:blip r:embed="rId8"/>
          <a:stretch>
            <a:fillRect/>
          </a:stretch>
        </p:blipFill>
        <p:spPr>
          <a:xfrm>
            <a:off x="4541308" y="1988502"/>
            <a:ext cx="3109383" cy="871790"/>
          </a:xfrm>
          <a:prstGeom prst="rect">
            <a:avLst/>
          </a:prstGeom>
        </p:spPr>
      </p:pic>
      <p:pic>
        <p:nvPicPr>
          <p:cNvPr id="11" name="图片 10">
            <a:extLst>
              <a:ext uri="{FF2B5EF4-FFF2-40B4-BE49-F238E27FC236}">
                <a16:creationId xmlns:a16="http://schemas.microsoft.com/office/drawing/2014/main" id="{2B067DC0-0731-838B-19BB-9A5E4EB6518E}"/>
              </a:ext>
            </a:extLst>
          </p:cNvPr>
          <p:cNvPicPr>
            <a:picLocks noChangeAspect="1"/>
          </p:cNvPicPr>
          <p:nvPr/>
        </p:nvPicPr>
        <p:blipFill>
          <a:blip r:embed="rId9"/>
          <a:stretch>
            <a:fillRect/>
          </a:stretch>
        </p:blipFill>
        <p:spPr>
          <a:xfrm>
            <a:off x="4541308" y="1042155"/>
            <a:ext cx="3785879" cy="419101"/>
          </a:xfrm>
          <a:prstGeom prst="rect">
            <a:avLst/>
          </a:prstGeom>
        </p:spPr>
      </p:pic>
      <p:sp>
        <p:nvSpPr>
          <p:cNvPr id="17" name="文本框 16">
            <a:extLst>
              <a:ext uri="{FF2B5EF4-FFF2-40B4-BE49-F238E27FC236}">
                <a16:creationId xmlns:a16="http://schemas.microsoft.com/office/drawing/2014/main" id="{A1D2EC45-40AE-956A-28A3-42ADDCCFE47F}"/>
              </a:ext>
            </a:extLst>
          </p:cNvPr>
          <p:cNvSpPr txBox="1"/>
          <p:nvPr>
            <p:custDataLst>
              <p:tags r:id="rId2"/>
            </p:custDataLst>
          </p:nvPr>
        </p:nvSpPr>
        <p:spPr>
          <a:xfrm>
            <a:off x="3017392" y="991644"/>
            <a:ext cx="4084768" cy="873509"/>
          </a:xfrm>
          <a:prstGeom prst="rect">
            <a:avLst/>
          </a:prstGeom>
          <a:noFill/>
        </p:spPr>
        <p:txBody>
          <a:bodyPr wrap="square" rtlCol="0">
            <a:spAutoFit/>
          </a:bodyPr>
          <a:lstStyle/>
          <a:p>
            <a:pPr>
              <a:lnSpc>
                <a:spcPct val="150000"/>
              </a:lnSpc>
              <a:spcBef>
                <a:spcPts val="1200"/>
              </a:spcBef>
            </a:pPr>
            <a:r>
              <a:rPr lang="en" altLang="zh-CN" b="1" dirty="0">
                <a:latin typeface="Times New Roman" panose="02020503050405090304" pitchFamily="18" charset="0"/>
                <a:cs typeface="Times New Roman" panose="02020503050405090304" pitchFamily="18" charset="0"/>
              </a:rPr>
              <a:t>MDP:</a:t>
            </a:r>
            <a:br>
              <a:rPr lang="en" altLang="zh-CN" b="1" dirty="0">
                <a:latin typeface="Times New Roman" panose="02020503050405090304" pitchFamily="18" charset="0"/>
                <a:cs typeface="Times New Roman" panose="02020503050405090304" pitchFamily="18" charset="0"/>
              </a:rPr>
            </a:br>
            <a:endParaRPr lang="en-US" altLang="zh-CN" dirty="0">
              <a:latin typeface="Times New Roman" panose="02020503050405090304" pitchFamily="18" charset="0"/>
              <a:cs typeface="Times New Roman" panose="02020503050405090304" pitchFamily="18" charset="0"/>
              <a:sym typeface="+mn-ea"/>
            </a:endParaRPr>
          </a:p>
        </p:txBody>
      </p:sp>
      <p:pic>
        <p:nvPicPr>
          <p:cNvPr id="19" name="图片 18">
            <a:extLst>
              <a:ext uri="{FF2B5EF4-FFF2-40B4-BE49-F238E27FC236}">
                <a16:creationId xmlns:a16="http://schemas.microsoft.com/office/drawing/2014/main" id="{A34854FB-07D5-5520-D273-96A1E7FD06FE}"/>
              </a:ext>
            </a:extLst>
          </p:cNvPr>
          <p:cNvPicPr>
            <a:picLocks noChangeAspect="1"/>
          </p:cNvPicPr>
          <p:nvPr/>
        </p:nvPicPr>
        <p:blipFill>
          <a:blip r:embed="rId10"/>
          <a:srcRect t="62130"/>
          <a:stretch>
            <a:fillRect/>
          </a:stretch>
        </p:blipFill>
        <p:spPr>
          <a:xfrm>
            <a:off x="6453229" y="3487248"/>
            <a:ext cx="4773855" cy="2230723"/>
          </a:xfrm>
          <a:prstGeom prst="rect">
            <a:avLst/>
          </a:prstGeom>
        </p:spPr>
      </p:pic>
      <p:pic>
        <p:nvPicPr>
          <p:cNvPr id="20" name="图片 19">
            <a:extLst>
              <a:ext uri="{FF2B5EF4-FFF2-40B4-BE49-F238E27FC236}">
                <a16:creationId xmlns:a16="http://schemas.microsoft.com/office/drawing/2014/main" id="{72068FD9-9375-F58F-6113-6C28436F927B}"/>
              </a:ext>
            </a:extLst>
          </p:cNvPr>
          <p:cNvPicPr>
            <a:picLocks noChangeAspect="1"/>
          </p:cNvPicPr>
          <p:nvPr/>
        </p:nvPicPr>
        <p:blipFill>
          <a:blip r:embed="rId10"/>
          <a:srcRect b="37870"/>
          <a:stretch>
            <a:fillRect/>
          </a:stretch>
        </p:blipFill>
        <p:spPr>
          <a:xfrm>
            <a:off x="1475639" y="3080200"/>
            <a:ext cx="4773855" cy="3659690"/>
          </a:xfrm>
          <a:prstGeom prst="rect">
            <a:avLst/>
          </a:prstGeom>
        </p:spPr>
      </p:pic>
      <p:sp>
        <p:nvSpPr>
          <p:cNvPr id="21" name="文本框 20">
            <a:extLst>
              <a:ext uri="{FF2B5EF4-FFF2-40B4-BE49-F238E27FC236}">
                <a16:creationId xmlns:a16="http://schemas.microsoft.com/office/drawing/2014/main" id="{A8851CA3-7610-4FE1-273E-BCA55206D7CD}"/>
              </a:ext>
            </a:extLst>
          </p:cNvPr>
          <p:cNvSpPr txBox="1"/>
          <p:nvPr>
            <p:custDataLst>
              <p:tags r:id="rId3"/>
            </p:custDataLst>
          </p:nvPr>
        </p:nvSpPr>
        <p:spPr>
          <a:xfrm>
            <a:off x="4541308" y="1518710"/>
            <a:ext cx="4084768" cy="873509"/>
          </a:xfrm>
          <a:prstGeom prst="rect">
            <a:avLst/>
          </a:prstGeom>
          <a:noFill/>
        </p:spPr>
        <p:txBody>
          <a:bodyPr wrap="square" rtlCol="0">
            <a:spAutoFit/>
          </a:bodyPr>
          <a:lstStyle/>
          <a:p>
            <a:pPr>
              <a:lnSpc>
                <a:spcPct val="150000"/>
              </a:lnSpc>
              <a:spcBef>
                <a:spcPts val="1200"/>
              </a:spcBef>
            </a:pPr>
            <a:r>
              <a:rPr lang="en" altLang="zh-CN" dirty="0">
                <a:latin typeface="Times New Roman" panose="02020503050405090304" pitchFamily="18" charset="0"/>
                <a:cs typeface="Times New Roman" panose="02020503050405090304" pitchFamily="18" charset="0"/>
              </a:rPr>
              <a:t>Action: target joint positions</a:t>
            </a:r>
            <a:br>
              <a:rPr lang="en" altLang="zh-CN" b="1" dirty="0">
                <a:latin typeface="Times New Roman" panose="02020503050405090304" pitchFamily="18" charset="0"/>
                <a:cs typeface="Times New Roman" panose="02020503050405090304" pitchFamily="18" charset="0"/>
              </a:rPr>
            </a:br>
            <a:endParaRPr lang="en-US" altLang="zh-CN" dirty="0">
              <a:latin typeface="Times New Roman" panose="02020503050405090304" pitchFamily="18" charset="0"/>
              <a:cs typeface="Times New Roman" panose="02020503050405090304" pitchFamily="18" charset="0"/>
              <a:sym typeface="+mn-ea"/>
            </a:endParaRPr>
          </a:p>
        </p:txBody>
      </p:sp>
      <p:sp>
        <p:nvSpPr>
          <p:cNvPr id="2" name="文本框 1">
            <a:extLst>
              <a:ext uri="{FF2B5EF4-FFF2-40B4-BE49-F238E27FC236}">
                <a16:creationId xmlns:a16="http://schemas.microsoft.com/office/drawing/2014/main" id="{ABFE8971-61A8-C150-59A7-47A461C82D6C}"/>
              </a:ext>
            </a:extLst>
          </p:cNvPr>
          <p:cNvSpPr txBox="1"/>
          <p:nvPr>
            <p:custDataLst>
              <p:tags r:id="rId4"/>
            </p:custDataLst>
          </p:nvPr>
        </p:nvSpPr>
        <p:spPr>
          <a:xfrm>
            <a:off x="3017392" y="2119530"/>
            <a:ext cx="4084768" cy="873509"/>
          </a:xfrm>
          <a:prstGeom prst="rect">
            <a:avLst/>
          </a:prstGeom>
          <a:noFill/>
        </p:spPr>
        <p:txBody>
          <a:bodyPr wrap="square" rtlCol="0">
            <a:spAutoFit/>
          </a:bodyPr>
          <a:lstStyle/>
          <a:p>
            <a:pPr>
              <a:lnSpc>
                <a:spcPct val="150000"/>
              </a:lnSpc>
              <a:spcBef>
                <a:spcPts val="1200"/>
              </a:spcBef>
            </a:pPr>
            <a:r>
              <a:rPr lang="en" altLang="zh-CN" b="1" dirty="0">
                <a:latin typeface="Times New Roman" panose="02020503050405090304" pitchFamily="18" charset="0"/>
                <a:cs typeface="Times New Roman" panose="02020503050405090304" pitchFamily="18" charset="0"/>
              </a:rPr>
              <a:t>Reward:</a:t>
            </a:r>
            <a:br>
              <a:rPr lang="en" altLang="zh-CN" b="1" dirty="0">
                <a:latin typeface="Times New Roman" panose="02020503050405090304" pitchFamily="18" charset="0"/>
                <a:cs typeface="Times New Roman" panose="02020503050405090304" pitchFamily="18" charset="0"/>
              </a:rPr>
            </a:br>
            <a:endParaRPr lang="en-US" altLang="zh-CN" dirty="0">
              <a:latin typeface="Times New Roman" panose="02020503050405090304" pitchFamily="18" charset="0"/>
              <a:cs typeface="Times New Roman" panose="02020503050405090304" pitchFamily="18" charset="0"/>
              <a:sym typeface="+mn-ea"/>
            </a:endParaRPr>
          </a:p>
        </p:txBody>
      </p:sp>
    </p:spTree>
    <p:custDataLst>
      <p:tags r:id="rId1"/>
    </p:custDataLst>
    <p:extLst>
      <p:ext uri="{BB962C8B-B14F-4D97-AF65-F5344CB8AC3E}">
        <p14:creationId xmlns:p14="http://schemas.microsoft.com/office/powerpoint/2010/main" val="265651308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FACF6-30B6-4D26-7689-1689135F7D18}"/>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4339941B-AA54-D90B-1F93-0D489740104B}"/>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Method</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Framework</a:t>
            </a:r>
          </a:p>
        </p:txBody>
      </p:sp>
      <p:pic>
        <p:nvPicPr>
          <p:cNvPr id="5" name="图片 1" descr="logo-en">
            <a:extLst>
              <a:ext uri="{FF2B5EF4-FFF2-40B4-BE49-F238E27FC236}">
                <a16:creationId xmlns:a16="http://schemas.microsoft.com/office/drawing/2014/main" id="{8C7398A5-E5AD-8D94-D02F-AAB2F983E830}"/>
              </a:ext>
            </a:extLst>
          </p:cNvPr>
          <p:cNvPicPr>
            <a:picLocks noChangeAspect="1"/>
          </p:cNvPicPr>
          <p:nvPr/>
        </p:nvPicPr>
        <p:blipFill>
          <a:blip r:embed="rId7"/>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F1AFE68B-ABBE-18C3-7954-5529DD1AED2B}"/>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B90569D4-4977-0CD7-5D7C-36288223831D}"/>
              </a:ext>
            </a:extLst>
          </p:cNvPr>
          <p:cNvPicPr>
            <a:picLocks noChangeAspect="1"/>
          </p:cNvPicPr>
          <p:nvPr/>
        </p:nvPicPr>
        <p:blipFill>
          <a:blip r:embed="rId8"/>
          <a:stretch>
            <a:fillRect/>
          </a:stretch>
        </p:blipFill>
        <p:spPr>
          <a:xfrm>
            <a:off x="376555" y="1127352"/>
            <a:ext cx="5423887" cy="5035112"/>
          </a:xfrm>
          <a:prstGeom prst="rect">
            <a:avLst/>
          </a:prstGeom>
        </p:spPr>
      </p:pic>
      <p:sp>
        <p:nvSpPr>
          <p:cNvPr id="6" name="文本框 5">
            <a:extLst>
              <a:ext uri="{FF2B5EF4-FFF2-40B4-BE49-F238E27FC236}">
                <a16:creationId xmlns:a16="http://schemas.microsoft.com/office/drawing/2014/main" id="{7E6FD8B0-AC52-0E65-62FF-6E6E3C22B2E3}"/>
              </a:ext>
            </a:extLst>
          </p:cNvPr>
          <p:cNvSpPr txBox="1"/>
          <p:nvPr>
            <p:custDataLst>
              <p:tags r:id="rId2"/>
            </p:custDataLst>
          </p:nvPr>
        </p:nvSpPr>
        <p:spPr>
          <a:xfrm>
            <a:off x="5653958" y="771736"/>
            <a:ext cx="6757352" cy="1200329"/>
          </a:xfrm>
          <a:prstGeom prst="rect">
            <a:avLst/>
          </a:prstGeom>
          <a:noFill/>
        </p:spPr>
        <p:txBody>
          <a:bodyPr wrap="square" rtlCol="0">
            <a:spAutoFit/>
          </a:bodyPr>
          <a:lstStyle/>
          <a:p>
            <a:pPr>
              <a:spcBef>
                <a:spcPts val="1200"/>
              </a:spcBef>
            </a:pPr>
            <a:r>
              <a:rPr lang="en" altLang="zh-CN" b="1" dirty="0">
                <a:latin typeface="Times New Roman" panose="02020503050405090304" pitchFamily="18" charset="0"/>
                <a:cs typeface="Times New Roman" panose="02020503050405090304" pitchFamily="18" charset="0"/>
              </a:rPr>
              <a:t>Risk-sensitive policy learning</a:t>
            </a:r>
            <a:r>
              <a:rPr lang="en-US" altLang="zh-CN" b="1"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Critic is based on IQN.</a:t>
            </a:r>
            <a:r>
              <a:rPr lang="en-US" altLang="zh-CN" b="1"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The goal of RALL is to find a risk-sensitive policy by maximizing the distorted expectation of Z.</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V</a:t>
            </a:r>
            <a:r>
              <a:rPr lang="zh-CN" altLang="en-US" dirty="0">
                <a:latin typeface="Times New Roman" panose="02020503050405090304" pitchFamily="18" charset="0"/>
                <a:cs typeface="Times New Roman" panose="02020503050405090304" pitchFamily="18" charset="0"/>
              </a:rPr>
              <a:t>没用到，</a:t>
            </a:r>
            <a:r>
              <a:rPr lang="en-US" altLang="zh-CN" dirty="0">
                <a:latin typeface="Times New Roman" panose="02020503050405090304" pitchFamily="18" charset="0"/>
                <a:cs typeface="Times New Roman" panose="02020503050405090304" pitchFamily="18" charset="0"/>
              </a:rPr>
              <a:t>beta</a:t>
            </a:r>
            <a:r>
              <a:rPr lang="zh-CN" altLang="en-US" dirty="0">
                <a:latin typeface="Times New Roman" panose="02020503050405090304" pitchFamily="18" charset="0"/>
                <a:cs typeface="Times New Roman" panose="02020503050405090304" pitchFamily="18" charset="0"/>
              </a:rPr>
              <a:t>，</a:t>
            </a:r>
            <a:r>
              <a:rPr lang="en-US" altLang="zh-CN" dirty="0">
                <a:latin typeface="Times New Roman" panose="02020503050405090304" pitchFamily="18" charset="0"/>
                <a:cs typeface="Times New Roman" panose="02020503050405090304" pitchFamily="18" charset="0"/>
              </a:rPr>
              <a:t>At</a:t>
            </a:r>
            <a:r>
              <a:rPr lang="zh-CN" altLang="en-US" dirty="0">
                <a:latin typeface="Times New Roman" panose="02020503050405090304" pitchFamily="18" charset="0"/>
                <a:cs typeface="Times New Roman" panose="02020503050405090304" pitchFamily="18" charset="0"/>
              </a:rPr>
              <a:t>；</a:t>
            </a:r>
            <a:r>
              <a:rPr lang="en-US" altLang="zh-CN" dirty="0" err="1">
                <a:latin typeface="Times New Roman" panose="02020503050405090304" pitchFamily="18" charset="0"/>
                <a:cs typeface="Times New Roman" panose="02020503050405090304" pitchFamily="18" charset="0"/>
              </a:rPr>
              <a:t>intuiation</a:t>
            </a:r>
            <a:r>
              <a:rPr lang="zh-CN" altLang="en-US" dirty="0">
                <a:latin typeface="Times New Roman" panose="02020503050405090304" pitchFamily="18" charset="0"/>
                <a:cs typeface="Times New Roman" panose="02020503050405090304" pitchFamily="18" charset="0"/>
              </a:rPr>
              <a:t>）</a:t>
            </a:r>
            <a:br>
              <a:rPr lang="en" altLang="zh-CN" dirty="0">
                <a:latin typeface="Times New Roman" panose="02020503050405090304" pitchFamily="18" charset="0"/>
                <a:cs typeface="Times New Roman" panose="02020503050405090304" pitchFamily="18" charset="0"/>
              </a:rPr>
            </a:br>
            <a:endParaRPr lang="en-US" altLang="zh-CN" dirty="0">
              <a:latin typeface="Times New Roman" panose="02020503050405090304" pitchFamily="18" charset="0"/>
              <a:cs typeface="Times New Roman" panose="02020503050405090304" pitchFamily="18" charset="0"/>
              <a:sym typeface="+mn-ea"/>
            </a:endParaRPr>
          </a:p>
        </p:txBody>
      </p:sp>
      <p:pic>
        <p:nvPicPr>
          <p:cNvPr id="7" name="图片 6">
            <a:extLst>
              <a:ext uri="{FF2B5EF4-FFF2-40B4-BE49-F238E27FC236}">
                <a16:creationId xmlns:a16="http://schemas.microsoft.com/office/drawing/2014/main" id="{D247AF6A-3477-DC1B-E6BC-25BC8D67E8B5}"/>
              </a:ext>
            </a:extLst>
          </p:cNvPr>
          <p:cNvPicPr>
            <a:picLocks noChangeAspect="1"/>
          </p:cNvPicPr>
          <p:nvPr/>
        </p:nvPicPr>
        <p:blipFill>
          <a:blip r:embed="rId9"/>
          <a:stretch>
            <a:fillRect/>
          </a:stretch>
        </p:blipFill>
        <p:spPr>
          <a:xfrm>
            <a:off x="6794163" y="1670775"/>
            <a:ext cx="3797763" cy="737695"/>
          </a:xfrm>
          <a:prstGeom prst="rect">
            <a:avLst/>
          </a:prstGeom>
        </p:spPr>
      </p:pic>
      <p:pic>
        <p:nvPicPr>
          <p:cNvPr id="8" name="图片 7">
            <a:extLst>
              <a:ext uri="{FF2B5EF4-FFF2-40B4-BE49-F238E27FC236}">
                <a16:creationId xmlns:a16="http://schemas.microsoft.com/office/drawing/2014/main" id="{629E6B3B-F613-ABCE-777A-9270E1B0D802}"/>
              </a:ext>
            </a:extLst>
          </p:cNvPr>
          <p:cNvPicPr>
            <a:picLocks noChangeAspect="1"/>
          </p:cNvPicPr>
          <p:nvPr/>
        </p:nvPicPr>
        <p:blipFill>
          <a:blip r:embed="rId10"/>
          <a:stretch>
            <a:fillRect/>
          </a:stretch>
        </p:blipFill>
        <p:spPr>
          <a:xfrm>
            <a:off x="7615824" y="2350515"/>
            <a:ext cx="2980103" cy="443640"/>
          </a:xfrm>
          <a:prstGeom prst="rect">
            <a:avLst/>
          </a:prstGeom>
        </p:spPr>
      </p:pic>
      <p:pic>
        <p:nvPicPr>
          <p:cNvPr id="12" name="图片 11">
            <a:extLst>
              <a:ext uri="{FF2B5EF4-FFF2-40B4-BE49-F238E27FC236}">
                <a16:creationId xmlns:a16="http://schemas.microsoft.com/office/drawing/2014/main" id="{0201D4B8-8062-9650-1B8D-C5BFF49393B8}"/>
              </a:ext>
            </a:extLst>
          </p:cNvPr>
          <p:cNvPicPr>
            <a:picLocks noChangeAspect="1"/>
          </p:cNvPicPr>
          <p:nvPr/>
        </p:nvPicPr>
        <p:blipFill>
          <a:blip r:embed="rId11"/>
          <a:stretch>
            <a:fillRect/>
          </a:stretch>
        </p:blipFill>
        <p:spPr>
          <a:xfrm>
            <a:off x="7615306" y="2807676"/>
            <a:ext cx="3151352" cy="375597"/>
          </a:xfrm>
          <a:prstGeom prst="rect">
            <a:avLst/>
          </a:prstGeom>
        </p:spPr>
      </p:pic>
      <p:pic>
        <p:nvPicPr>
          <p:cNvPr id="13" name="图片 12">
            <a:extLst>
              <a:ext uri="{FF2B5EF4-FFF2-40B4-BE49-F238E27FC236}">
                <a16:creationId xmlns:a16="http://schemas.microsoft.com/office/drawing/2014/main" id="{2B001012-EAF1-7461-0567-EDE70047FD4A}"/>
              </a:ext>
            </a:extLst>
          </p:cNvPr>
          <p:cNvPicPr>
            <a:picLocks noChangeAspect="1"/>
          </p:cNvPicPr>
          <p:nvPr/>
        </p:nvPicPr>
        <p:blipFill>
          <a:blip r:embed="rId12"/>
          <a:stretch>
            <a:fillRect/>
          </a:stretch>
        </p:blipFill>
        <p:spPr>
          <a:xfrm>
            <a:off x="6794163" y="3170056"/>
            <a:ext cx="4121150" cy="751007"/>
          </a:xfrm>
          <a:prstGeom prst="rect">
            <a:avLst/>
          </a:prstGeom>
        </p:spPr>
      </p:pic>
      <p:pic>
        <p:nvPicPr>
          <p:cNvPr id="14" name="图片 13">
            <a:extLst>
              <a:ext uri="{FF2B5EF4-FFF2-40B4-BE49-F238E27FC236}">
                <a16:creationId xmlns:a16="http://schemas.microsoft.com/office/drawing/2014/main" id="{2C9E5939-8AA6-E755-A2AA-9EBAACCFAE5C}"/>
              </a:ext>
            </a:extLst>
          </p:cNvPr>
          <p:cNvPicPr>
            <a:picLocks noChangeAspect="1"/>
          </p:cNvPicPr>
          <p:nvPr/>
        </p:nvPicPr>
        <p:blipFill>
          <a:blip r:embed="rId13"/>
          <a:srcRect t="17020"/>
          <a:stretch>
            <a:fillRect/>
          </a:stretch>
        </p:blipFill>
        <p:spPr>
          <a:xfrm>
            <a:off x="6794163" y="3971572"/>
            <a:ext cx="4793639" cy="355600"/>
          </a:xfrm>
          <a:prstGeom prst="rect">
            <a:avLst/>
          </a:prstGeom>
        </p:spPr>
      </p:pic>
      <p:sp>
        <p:nvSpPr>
          <p:cNvPr id="15" name="文本框 14">
            <a:extLst>
              <a:ext uri="{FF2B5EF4-FFF2-40B4-BE49-F238E27FC236}">
                <a16:creationId xmlns:a16="http://schemas.microsoft.com/office/drawing/2014/main" id="{E871473B-F078-0E3D-23E5-F2A76035ABCB}"/>
              </a:ext>
            </a:extLst>
          </p:cNvPr>
          <p:cNvSpPr txBox="1"/>
          <p:nvPr>
            <p:custDataLst>
              <p:tags r:id="rId3"/>
            </p:custDataLst>
          </p:nvPr>
        </p:nvSpPr>
        <p:spPr>
          <a:xfrm>
            <a:off x="5954826" y="4398978"/>
            <a:ext cx="4084768" cy="873509"/>
          </a:xfrm>
          <a:prstGeom prst="rect">
            <a:avLst/>
          </a:prstGeom>
          <a:noFill/>
        </p:spPr>
        <p:txBody>
          <a:bodyPr wrap="square" rtlCol="0">
            <a:spAutoFit/>
          </a:bodyPr>
          <a:lstStyle/>
          <a:p>
            <a:pPr>
              <a:lnSpc>
                <a:spcPct val="150000"/>
              </a:lnSpc>
              <a:spcBef>
                <a:spcPts val="1200"/>
              </a:spcBef>
            </a:pPr>
            <a:r>
              <a:rPr lang="en" altLang="zh-CN" b="1" dirty="0">
                <a:latin typeface="Times New Roman" panose="02020503050405090304" pitchFamily="18" charset="0"/>
                <a:cs typeface="Times New Roman" panose="02020503050405090304" pitchFamily="18" charset="0"/>
              </a:rPr>
              <a:t>Aleatoric uncertainty of return:</a:t>
            </a:r>
            <a:br>
              <a:rPr lang="en" altLang="zh-CN" b="1" dirty="0">
                <a:latin typeface="Times New Roman" panose="02020503050405090304" pitchFamily="18" charset="0"/>
                <a:cs typeface="Times New Roman" panose="02020503050405090304" pitchFamily="18" charset="0"/>
              </a:rPr>
            </a:br>
            <a:endParaRPr lang="en-US" altLang="zh-CN" dirty="0">
              <a:latin typeface="Times New Roman" panose="02020503050405090304" pitchFamily="18" charset="0"/>
              <a:cs typeface="Times New Roman" panose="02020503050405090304" pitchFamily="18" charset="0"/>
              <a:sym typeface="+mn-ea"/>
            </a:endParaRPr>
          </a:p>
        </p:txBody>
      </p:sp>
      <p:pic>
        <p:nvPicPr>
          <p:cNvPr id="16" name="图片 15">
            <a:extLst>
              <a:ext uri="{FF2B5EF4-FFF2-40B4-BE49-F238E27FC236}">
                <a16:creationId xmlns:a16="http://schemas.microsoft.com/office/drawing/2014/main" id="{C198316D-AF1F-8A17-3990-E41939DB321E}"/>
              </a:ext>
            </a:extLst>
          </p:cNvPr>
          <p:cNvPicPr>
            <a:picLocks noChangeAspect="1"/>
          </p:cNvPicPr>
          <p:nvPr/>
        </p:nvPicPr>
        <p:blipFill>
          <a:blip r:embed="rId14"/>
          <a:stretch>
            <a:fillRect/>
          </a:stretch>
        </p:blipFill>
        <p:spPr>
          <a:xfrm>
            <a:off x="6391560" y="5284769"/>
            <a:ext cx="5282148" cy="336749"/>
          </a:xfrm>
          <a:prstGeom prst="rect">
            <a:avLst/>
          </a:prstGeom>
        </p:spPr>
      </p:pic>
      <p:sp>
        <p:nvSpPr>
          <p:cNvPr id="18" name="文本框 17">
            <a:extLst>
              <a:ext uri="{FF2B5EF4-FFF2-40B4-BE49-F238E27FC236}">
                <a16:creationId xmlns:a16="http://schemas.microsoft.com/office/drawing/2014/main" id="{D3AA07EE-F7B4-5E27-7C87-DCA937A73B4F}"/>
              </a:ext>
            </a:extLst>
          </p:cNvPr>
          <p:cNvSpPr txBox="1"/>
          <p:nvPr>
            <p:custDataLst>
              <p:tags r:id="rId4"/>
            </p:custDataLst>
          </p:nvPr>
        </p:nvSpPr>
        <p:spPr>
          <a:xfrm>
            <a:off x="6507157" y="5690878"/>
            <a:ext cx="4408155" cy="873509"/>
          </a:xfrm>
          <a:prstGeom prst="rect">
            <a:avLst/>
          </a:prstGeom>
          <a:noFill/>
        </p:spPr>
        <p:txBody>
          <a:bodyPr wrap="square" rtlCol="0">
            <a:spAutoFit/>
          </a:bodyPr>
          <a:lstStyle/>
          <a:p>
            <a:pPr>
              <a:lnSpc>
                <a:spcPct val="150000"/>
              </a:lnSpc>
            </a:pPr>
            <a:r>
              <a:rPr lang="en" altLang="zh-CN" dirty="0">
                <a:latin typeface="Times New Roman" panose="02020503050405090304" pitchFamily="18" charset="0"/>
                <a:cs typeface="Times New Roman" panose="02020503050405090304" pitchFamily="18" charset="0"/>
              </a:rPr>
              <a:t>When</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IQR</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is</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higher than a threshold, choose</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the</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policy</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trained</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by</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a lower CVaR value (0.5)</a:t>
            </a:r>
            <a:endParaRPr lang="en-US" altLang="zh-CN" dirty="0">
              <a:latin typeface="Times New Roman" panose="02020503050405090304" pitchFamily="18" charset="0"/>
              <a:cs typeface="Times New Roman" panose="02020503050405090304" pitchFamily="18" charset="0"/>
              <a:sym typeface="+mn-ea"/>
            </a:endParaRPr>
          </a:p>
        </p:txBody>
      </p:sp>
      <p:sp>
        <p:nvSpPr>
          <p:cNvPr id="2" name="右弧形箭头 1">
            <a:extLst>
              <a:ext uri="{FF2B5EF4-FFF2-40B4-BE49-F238E27FC236}">
                <a16:creationId xmlns:a16="http://schemas.microsoft.com/office/drawing/2014/main" id="{667B4569-5288-AE62-7B70-3555ABADC3AC}"/>
              </a:ext>
            </a:extLst>
          </p:cNvPr>
          <p:cNvSpPr/>
          <p:nvPr/>
        </p:nvSpPr>
        <p:spPr>
          <a:xfrm>
            <a:off x="6790162" y="2308237"/>
            <a:ext cx="393705" cy="1067331"/>
          </a:xfrm>
          <a:prstGeom prst="curved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custDataLst>
      <p:tags r:id="rId1"/>
    </p:custDataLst>
    <p:extLst>
      <p:ext uri="{BB962C8B-B14F-4D97-AF65-F5344CB8AC3E}">
        <p14:creationId xmlns:p14="http://schemas.microsoft.com/office/powerpoint/2010/main" val="585048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5638C-AB4B-B3C2-FCAC-A1827A2EB6FB}"/>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2443D77F-3C43-6C06-A85D-714B9631E3C1}"/>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cs typeface="Times New Roman" panose="02020603050405020304" pitchFamily="18" charset="0"/>
                <a:sym typeface="+mn-ea"/>
              </a:rPr>
              <a:t>Why Distributional Reinforcement Learning?</a:t>
            </a:r>
          </a:p>
        </p:txBody>
      </p:sp>
      <p:pic>
        <p:nvPicPr>
          <p:cNvPr id="5" name="图片 1" descr="logo-en">
            <a:extLst>
              <a:ext uri="{FF2B5EF4-FFF2-40B4-BE49-F238E27FC236}">
                <a16:creationId xmlns:a16="http://schemas.microsoft.com/office/drawing/2014/main" id="{A0C36995-4361-9A20-43E2-94A9E60C60CA}"/>
              </a:ext>
            </a:extLst>
          </p:cNvPr>
          <p:cNvPicPr>
            <a:picLocks noChangeAspect="1"/>
          </p:cNvPicPr>
          <p:nvPr/>
        </p:nvPicPr>
        <p:blipFill>
          <a:blip r:embed="rId7"/>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B7E49E49-D417-1CF2-2E1B-249F132CF8A0}"/>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68735D1F-A926-5C6D-4C20-9D1D9E1B57D8}"/>
              </a:ext>
            </a:extLst>
          </p:cNvPr>
          <p:cNvSpPr txBox="1"/>
          <p:nvPr>
            <p:custDataLst>
              <p:tags r:id="rId2"/>
            </p:custDataLst>
          </p:nvPr>
        </p:nvSpPr>
        <p:spPr>
          <a:xfrm>
            <a:off x="1083481" y="957942"/>
            <a:ext cx="10025038" cy="728084"/>
          </a:xfrm>
          <a:prstGeom prst="rect">
            <a:avLst/>
          </a:prstGeom>
          <a:noFill/>
        </p:spPr>
        <p:txBody>
          <a:bodyPr wrap="square" rtlCol="0">
            <a:spAutoFit/>
          </a:bodyPr>
          <a:lstStyle/>
          <a:p>
            <a:pPr indent="0">
              <a:lnSpc>
                <a:spcPct val="12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A</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toy</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example</a:t>
            </a:r>
            <a:r>
              <a:rPr lang="zh-CN" altLang="en-US" dirty="0">
                <a:latin typeface="Times New Roman" panose="02020503050405090304" pitchFamily="18" charset="0"/>
                <a:cs typeface="Times New Roman" panose="02020503050405090304" pitchFamily="18" charset="0"/>
                <a:sym typeface="+mn-ea"/>
              </a:rPr>
              <a:t> </a:t>
            </a:r>
            <a:endParaRPr lang="en-US" altLang="zh-CN" dirty="0">
              <a:latin typeface="Times New Roman" panose="02020503050405090304" pitchFamily="18" charset="0"/>
              <a:cs typeface="Times New Roman" panose="02020503050405090304" pitchFamily="18" charset="0"/>
              <a:sym typeface="+mn-ea"/>
            </a:endParaRPr>
          </a:p>
          <a:p>
            <a:pPr indent="0">
              <a:lnSpc>
                <a:spcPct val="120000"/>
              </a:lnSpc>
              <a:spcBef>
                <a:spcPts val="0"/>
              </a:spcBef>
              <a:spcAft>
                <a:spcPts val="0"/>
              </a:spcAft>
              <a:buNone/>
            </a:pPr>
            <a:r>
              <a:rPr lang="en-US" altLang="zh-CN" dirty="0">
                <a:latin typeface="Times New Roman" panose="02020503050405090304" pitchFamily="18" charset="0"/>
                <a:cs typeface="Times New Roman" panose="02020503050405090304" pitchFamily="18" charset="0"/>
                <a:sym typeface="+mn-ea"/>
              </a:rPr>
              <a:t>cliff walking with noise – wind could blow the agent to a random direction</a:t>
            </a:r>
          </a:p>
        </p:txBody>
      </p:sp>
      <p:sp>
        <p:nvSpPr>
          <p:cNvPr id="7" name="文本框 41">
            <a:extLst>
              <a:ext uri="{FF2B5EF4-FFF2-40B4-BE49-F238E27FC236}">
                <a16:creationId xmlns:a16="http://schemas.microsoft.com/office/drawing/2014/main" id="{07778FB3-D215-7F3E-7A4A-B0A576349121}"/>
              </a:ext>
            </a:extLst>
          </p:cNvPr>
          <p:cNvSpPr txBox="1"/>
          <p:nvPr>
            <p:custDataLst>
              <p:tags r:id="rId3"/>
            </p:custDataLst>
          </p:nvPr>
        </p:nvSpPr>
        <p:spPr>
          <a:xfrm>
            <a:off x="376555" y="6502400"/>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[1] Distributional Reinforcement Learning, Chapter 2, p22</a:t>
            </a:r>
          </a:p>
        </p:txBody>
      </p:sp>
      <p:pic>
        <p:nvPicPr>
          <p:cNvPr id="8" name="图片 7">
            <a:extLst>
              <a:ext uri="{FF2B5EF4-FFF2-40B4-BE49-F238E27FC236}">
                <a16:creationId xmlns:a16="http://schemas.microsoft.com/office/drawing/2014/main" id="{D2B18114-449C-1442-1610-51FE29365045}"/>
              </a:ext>
            </a:extLst>
          </p:cNvPr>
          <p:cNvPicPr>
            <a:picLocks noChangeAspect="1"/>
          </p:cNvPicPr>
          <p:nvPr/>
        </p:nvPicPr>
        <p:blipFill>
          <a:blip r:embed="rId8"/>
          <a:stretch>
            <a:fillRect/>
          </a:stretch>
        </p:blipFill>
        <p:spPr>
          <a:xfrm>
            <a:off x="2334407" y="3568880"/>
            <a:ext cx="7316318" cy="1029776"/>
          </a:xfrm>
          <a:prstGeom prst="rect">
            <a:avLst/>
          </a:prstGeom>
        </p:spPr>
      </p:pic>
      <p:sp>
        <p:nvSpPr>
          <p:cNvPr id="11" name="文本框 10">
            <a:extLst>
              <a:ext uri="{FF2B5EF4-FFF2-40B4-BE49-F238E27FC236}">
                <a16:creationId xmlns:a16="http://schemas.microsoft.com/office/drawing/2014/main" id="{275E9B88-43BC-DEE8-DCBC-E8FE63C8C21E}"/>
              </a:ext>
            </a:extLst>
          </p:cNvPr>
          <p:cNvSpPr txBox="1"/>
          <p:nvPr>
            <p:custDataLst>
              <p:tags r:id="rId4"/>
            </p:custDataLst>
          </p:nvPr>
        </p:nvSpPr>
        <p:spPr>
          <a:xfrm>
            <a:off x="1083481" y="4687888"/>
            <a:ext cx="10261852" cy="1725280"/>
          </a:xfrm>
          <a:prstGeom prst="rect">
            <a:avLst/>
          </a:prstGeom>
          <a:noFill/>
        </p:spPr>
        <p:txBody>
          <a:bodyPr wrap="square" rtlCol="0">
            <a:spAutoFit/>
          </a:bodyPr>
          <a:lstStyle/>
          <a:p>
            <a:pPr indent="0">
              <a:lnSpc>
                <a:spcPct val="12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Conclusion: </a:t>
            </a:r>
            <a:r>
              <a:rPr lang="en-US" altLang="zh-CN" dirty="0">
                <a:latin typeface="Times New Roman" panose="02020503050405090304" pitchFamily="18" charset="0"/>
                <a:cs typeface="Times New Roman" panose="02020503050405090304" pitchFamily="18" charset="0"/>
                <a:sym typeface="+mn-ea"/>
              </a:rPr>
              <a:t>A quick policy that</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walks along the cliﬀ’s edge and a safe policy that walks two cells away from</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the</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edge. The return distribution of the faster policy, in particular,</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is sharply peaked around</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−1 and 1: the goal may be reached quickly, but the</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agent is more likely to fall.</a:t>
            </a:r>
            <a:br>
              <a:rPr lang="en-US" altLang="zh-CN" dirty="0">
                <a:latin typeface="Times New Roman" panose="02020503050405090304" pitchFamily="18" charset="0"/>
                <a:cs typeface="Times New Roman" panose="02020503050405090304" pitchFamily="18" charset="0"/>
                <a:sym typeface="+mn-ea"/>
              </a:rPr>
            </a:br>
            <a:r>
              <a:rPr lang="en-US" altLang="zh-CN" b="1" dirty="0">
                <a:latin typeface="Times New Roman" panose="02020503050405090304" pitchFamily="18" charset="0"/>
                <a:cs typeface="Times New Roman" panose="02020503050405090304" pitchFamily="18" charset="0"/>
                <a:sym typeface="+mn-ea"/>
              </a:rPr>
              <a:t>Advantage: </a:t>
            </a:r>
            <a:r>
              <a:rPr lang="en-US" altLang="zh-CN" dirty="0">
                <a:latin typeface="Times New Roman" panose="02020503050405090304" pitchFamily="18" charset="0"/>
                <a:cs typeface="Times New Roman" panose="02020503050405090304" pitchFamily="18" charset="0"/>
                <a:sym typeface="+mn-ea"/>
              </a:rPr>
              <a:t>The expected return alone fails to differentiate these policies. For risk-sensitive decision-making, the safe policy is superior as its distribution avoids the significant negative tail.</a:t>
            </a:r>
          </a:p>
        </p:txBody>
      </p:sp>
      <p:pic>
        <p:nvPicPr>
          <p:cNvPr id="12" name="图片 11">
            <a:extLst>
              <a:ext uri="{FF2B5EF4-FFF2-40B4-BE49-F238E27FC236}">
                <a16:creationId xmlns:a16="http://schemas.microsoft.com/office/drawing/2014/main" id="{FE2948E2-FB72-B79E-D487-DA18ED5BE661}"/>
              </a:ext>
            </a:extLst>
          </p:cNvPr>
          <p:cNvPicPr>
            <a:picLocks noChangeAspect="1"/>
          </p:cNvPicPr>
          <p:nvPr/>
        </p:nvPicPr>
        <p:blipFill>
          <a:blip r:embed="rId9"/>
          <a:stretch>
            <a:fillRect/>
          </a:stretch>
        </p:blipFill>
        <p:spPr>
          <a:xfrm>
            <a:off x="2903644" y="1686026"/>
            <a:ext cx="6177844" cy="1882854"/>
          </a:xfrm>
          <a:prstGeom prst="rect">
            <a:avLst/>
          </a:prstGeom>
        </p:spPr>
      </p:pic>
    </p:spTree>
    <p:custDataLst>
      <p:tags r:id="rId1"/>
    </p:custDataLst>
    <p:extLst>
      <p:ext uri="{BB962C8B-B14F-4D97-AF65-F5344CB8AC3E}">
        <p14:creationId xmlns:p14="http://schemas.microsoft.com/office/powerpoint/2010/main" val="24813797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6E2FC-0AFD-1808-098D-DD5B74AEDF51}"/>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FCEF8A63-DE94-2746-B154-49EF514B616F}"/>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Experiment</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 Simulation</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evaluation</a:t>
            </a:r>
          </a:p>
        </p:txBody>
      </p:sp>
      <p:pic>
        <p:nvPicPr>
          <p:cNvPr id="5" name="图片 1" descr="logo-en">
            <a:extLst>
              <a:ext uri="{FF2B5EF4-FFF2-40B4-BE49-F238E27FC236}">
                <a16:creationId xmlns:a16="http://schemas.microsoft.com/office/drawing/2014/main" id="{4F43F28D-9578-F90B-4FB2-C0F0A5CA3112}"/>
              </a:ext>
            </a:extLst>
          </p:cNvPr>
          <p:cNvPicPr>
            <a:picLocks noChangeAspect="1"/>
          </p:cNvPicPr>
          <p:nvPr/>
        </p:nvPicPr>
        <p:blipFill>
          <a:blip r:embed="rId7"/>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5FE1620F-6C7A-0E8F-14F4-D86641118BA6}"/>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58288255-2607-083E-ECAE-82148B3D2945}"/>
              </a:ext>
            </a:extLst>
          </p:cNvPr>
          <p:cNvPicPr>
            <a:picLocks noChangeAspect="1"/>
          </p:cNvPicPr>
          <p:nvPr/>
        </p:nvPicPr>
        <p:blipFill>
          <a:blip r:embed="rId8"/>
          <a:stretch>
            <a:fillRect/>
          </a:stretch>
        </p:blipFill>
        <p:spPr>
          <a:xfrm>
            <a:off x="1282770" y="847936"/>
            <a:ext cx="3244073" cy="1369202"/>
          </a:xfrm>
          <a:prstGeom prst="rect">
            <a:avLst/>
          </a:prstGeom>
        </p:spPr>
      </p:pic>
      <p:pic>
        <p:nvPicPr>
          <p:cNvPr id="7" name="图片 6">
            <a:extLst>
              <a:ext uri="{FF2B5EF4-FFF2-40B4-BE49-F238E27FC236}">
                <a16:creationId xmlns:a16="http://schemas.microsoft.com/office/drawing/2014/main" id="{AB335E9A-6DEB-593B-9224-A1F43BC0AC58}"/>
              </a:ext>
            </a:extLst>
          </p:cNvPr>
          <p:cNvPicPr>
            <a:picLocks noChangeAspect="1"/>
          </p:cNvPicPr>
          <p:nvPr/>
        </p:nvPicPr>
        <p:blipFill>
          <a:blip r:embed="rId9"/>
          <a:stretch>
            <a:fillRect/>
          </a:stretch>
        </p:blipFill>
        <p:spPr>
          <a:xfrm>
            <a:off x="1282770" y="2293338"/>
            <a:ext cx="4062186" cy="4463626"/>
          </a:xfrm>
          <a:prstGeom prst="rect">
            <a:avLst/>
          </a:prstGeom>
        </p:spPr>
      </p:pic>
      <p:pic>
        <p:nvPicPr>
          <p:cNvPr id="8" name="图片 7">
            <a:extLst>
              <a:ext uri="{FF2B5EF4-FFF2-40B4-BE49-F238E27FC236}">
                <a16:creationId xmlns:a16="http://schemas.microsoft.com/office/drawing/2014/main" id="{73B69F2B-2C35-E915-79FE-112CBEFBDED3}"/>
              </a:ext>
            </a:extLst>
          </p:cNvPr>
          <p:cNvPicPr>
            <a:picLocks noChangeAspect="1"/>
          </p:cNvPicPr>
          <p:nvPr/>
        </p:nvPicPr>
        <p:blipFill>
          <a:blip r:embed="rId10"/>
          <a:stretch>
            <a:fillRect/>
          </a:stretch>
        </p:blipFill>
        <p:spPr>
          <a:xfrm>
            <a:off x="6096000" y="821537"/>
            <a:ext cx="4340928" cy="2828804"/>
          </a:xfrm>
          <a:prstGeom prst="rect">
            <a:avLst/>
          </a:prstGeom>
        </p:spPr>
      </p:pic>
      <p:sp>
        <p:nvSpPr>
          <p:cNvPr id="11" name="文本框 10">
            <a:extLst>
              <a:ext uri="{FF2B5EF4-FFF2-40B4-BE49-F238E27FC236}">
                <a16:creationId xmlns:a16="http://schemas.microsoft.com/office/drawing/2014/main" id="{F751CE68-EBE2-0049-7282-41EE7B54591C}"/>
              </a:ext>
            </a:extLst>
          </p:cNvPr>
          <p:cNvSpPr txBox="1"/>
          <p:nvPr>
            <p:custDataLst>
              <p:tags r:id="rId2"/>
            </p:custDataLst>
          </p:nvPr>
        </p:nvSpPr>
        <p:spPr>
          <a:xfrm>
            <a:off x="5746044" y="3911646"/>
            <a:ext cx="6031865" cy="723275"/>
          </a:xfrm>
          <a:prstGeom prst="rect">
            <a:avLst/>
          </a:prstGeom>
          <a:noFill/>
        </p:spPr>
        <p:txBody>
          <a:bodyPr wrap="square" rtlCol="0">
            <a:spAutoFit/>
          </a:bodyPr>
          <a:lstStyle/>
          <a:p>
            <a:pPr>
              <a:spcBef>
                <a:spcPts val="1200"/>
              </a:spcBef>
            </a:pPr>
            <a:r>
              <a:rPr lang="en" altLang="zh-CN" dirty="0">
                <a:latin typeface="Times New Roman" panose="02020503050405090304" pitchFamily="18" charset="0"/>
                <a:cs typeface="Times New Roman" panose="02020503050405090304" pitchFamily="18" charset="0"/>
              </a:rPr>
              <a:t>Baseline:</a:t>
            </a:r>
          </a:p>
          <a:p>
            <a:pPr>
              <a:spcBef>
                <a:spcPts val="600"/>
              </a:spcBef>
            </a:pPr>
            <a:r>
              <a:rPr lang="en-US" altLang="zh-CN" dirty="0">
                <a:latin typeface="Times New Roman" panose="02020503050405090304" pitchFamily="18" charset="0"/>
                <a:cs typeface="Times New Roman" panose="02020503050405090304" pitchFamily="18" charset="0"/>
                <a:sym typeface="+mn-ea"/>
              </a:rPr>
              <a:t>The policy is trained using PPO with curriculum terrain setting</a:t>
            </a:r>
          </a:p>
        </p:txBody>
      </p:sp>
      <p:sp>
        <p:nvSpPr>
          <p:cNvPr id="12" name="文本框 11">
            <a:extLst>
              <a:ext uri="{FF2B5EF4-FFF2-40B4-BE49-F238E27FC236}">
                <a16:creationId xmlns:a16="http://schemas.microsoft.com/office/drawing/2014/main" id="{C44C6917-2631-EEE9-7A4E-6EDA743ECFC5}"/>
              </a:ext>
            </a:extLst>
          </p:cNvPr>
          <p:cNvSpPr txBox="1"/>
          <p:nvPr>
            <p:custDataLst>
              <p:tags r:id="rId3"/>
            </p:custDataLst>
          </p:nvPr>
        </p:nvSpPr>
        <p:spPr>
          <a:xfrm>
            <a:off x="5746044" y="4792179"/>
            <a:ext cx="6705601" cy="1077218"/>
          </a:xfrm>
          <a:prstGeom prst="rect">
            <a:avLst/>
          </a:prstGeom>
          <a:noFill/>
        </p:spPr>
        <p:txBody>
          <a:bodyPr wrap="square" rtlCol="0">
            <a:spAutoFit/>
          </a:bodyPr>
          <a:lstStyle/>
          <a:p>
            <a:pPr>
              <a:spcBef>
                <a:spcPts val="1200"/>
              </a:spcBef>
            </a:pPr>
            <a:r>
              <a:rPr lang="en" altLang="zh-CN" dirty="0">
                <a:latin typeface="Times New Roman" panose="02020503050405090304" pitchFamily="18" charset="0"/>
                <a:cs typeface="Times New Roman" panose="02020503050405090304" pitchFamily="18" charset="0"/>
              </a:rPr>
              <a:t>Expanded Domain Randomization</a:t>
            </a:r>
            <a:r>
              <a:rPr lang="zh-CN" altLang="en-US" dirty="0">
                <a:latin typeface="Times New Roman" panose="02020503050405090304" pitchFamily="18" charset="0"/>
                <a:cs typeface="Times New Roman" panose="02020503050405090304" pitchFamily="18" charset="0"/>
              </a:rPr>
              <a:t> </a:t>
            </a:r>
            <a:r>
              <a:rPr lang="en" altLang="zh-CN" dirty="0">
                <a:latin typeface="Times New Roman" panose="02020503050405090304" pitchFamily="18" charset="0"/>
                <a:cs typeface="Times New Roman" panose="02020503050405090304" pitchFamily="18" charset="0"/>
              </a:rPr>
              <a:t>(DR): </a:t>
            </a:r>
          </a:p>
          <a:p>
            <a:pPr>
              <a:spcBef>
                <a:spcPts val="1200"/>
              </a:spcBef>
            </a:pPr>
            <a:r>
              <a:rPr lang="en" altLang="zh-CN" dirty="0">
                <a:latin typeface="Times New Roman" panose="02020503050405090304" pitchFamily="18" charset="0"/>
                <a:cs typeface="Times New Roman" panose="02020503050405090304" pitchFamily="18" charset="0"/>
              </a:rPr>
              <a:t>The policy is trained under a broader range of domain randomization compared to Baseline to withstand larger disturbances.</a:t>
            </a:r>
          </a:p>
        </p:txBody>
      </p:sp>
      <p:sp>
        <p:nvSpPr>
          <p:cNvPr id="13" name="文本框 12">
            <a:extLst>
              <a:ext uri="{FF2B5EF4-FFF2-40B4-BE49-F238E27FC236}">
                <a16:creationId xmlns:a16="http://schemas.microsoft.com/office/drawing/2014/main" id="{E1A7F997-7F5E-811C-9FC5-308140AAC3A4}"/>
              </a:ext>
            </a:extLst>
          </p:cNvPr>
          <p:cNvSpPr txBox="1"/>
          <p:nvPr>
            <p:custDataLst>
              <p:tags r:id="rId4"/>
            </p:custDataLst>
          </p:nvPr>
        </p:nvSpPr>
        <p:spPr>
          <a:xfrm>
            <a:off x="5746044" y="5780782"/>
            <a:ext cx="6705601" cy="1077218"/>
          </a:xfrm>
          <a:prstGeom prst="rect">
            <a:avLst/>
          </a:prstGeom>
          <a:noFill/>
        </p:spPr>
        <p:txBody>
          <a:bodyPr wrap="square" rtlCol="0">
            <a:spAutoFit/>
          </a:bodyPr>
          <a:lstStyle/>
          <a:p>
            <a:pPr>
              <a:spcBef>
                <a:spcPts val="1200"/>
              </a:spcBef>
            </a:pPr>
            <a:r>
              <a:rPr lang="en" altLang="zh-CN" dirty="0">
                <a:latin typeface="Times New Roman" panose="02020503050405090304" pitchFamily="18" charset="0"/>
                <a:cs typeface="Times New Roman" panose="02020503050405090304" pitchFamily="18" charset="0"/>
              </a:rPr>
              <a:t>RMA: </a:t>
            </a:r>
          </a:p>
          <a:p>
            <a:pPr>
              <a:spcBef>
                <a:spcPts val="600"/>
              </a:spcBef>
            </a:pPr>
            <a:r>
              <a:rPr lang="en" altLang="zh-CN" dirty="0">
                <a:latin typeface="Times New Roman" panose="02020503050405090304" pitchFamily="18" charset="0"/>
                <a:cs typeface="Times New Roman" panose="02020503050405090304" pitchFamily="18" charset="0"/>
              </a:rPr>
              <a:t>A method that leverages the teacher-student framework to estimate</a:t>
            </a:r>
          </a:p>
          <a:p>
            <a:pPr>
              <a:spcBef>
                <a:spcPts val="600"/>
              </a:spcBef>
            </a:pPr>
            <a:r>
              <a:rPr lang="en" altLang="zh-CN" dirty="0">
                <a:latin typeface="Times New Roman" panose="02020503050405090304" pitchFamily="18" charset="0"/>
                <a:cs typeface="Times New Roman" panose="02020503050405090304" pitchFamily="18" charset="0"/>
              </a:rPr>
              <a:t>a latent vector of the environment.</a:t>
            </a:r>
          </a:p>
        </p:txBody>
      </p:sp>
    </p:spTree>
    <p:custDataLst>
      <p:tags r:id="rId1"/>
    </p:custDataLst>
    <p:extLst>
      <p:ext uri="{BB962C8B-B14F-4D97-AF65-F5344CB8AC3E}">
        <p14:creationId xmlns:p14="http://schemas.microsoft.com/office/powerpoint/2010/main" val="45565388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26232-F13A-47D3-CF7F-616D94B7460B}"/>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A1EE158A-0569-CA21-FEE1-7088CE4786D4}"/>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Experiment</a:t>
            </a:r>
          </a:p>
        </p:txBody>
      </p:sp>
      <p:pic>
        <p:nvPicPr>
          <p:cNvPr id="5" name="图片 1" descr="logo-en">
            <a:extLst>
              <a:ext uri="{FF2B5EF4-FFF2-40B4-BE49-F238E27FC236}">
                <a16:creationId xmlns:a16="http://schemas.microsoft.com/office/drawing/2014/main" id="{406F7CFB-E08A-60D6-C7FB-548246451199}"/>
              </a:ext>
            </a:extLst>
          </p:cNvPr>
          <p:cNvPicPr>
            <a:picLocks noChangeAspect="1"/>
          </p:cNvPicPr>
          <p:nvPr/>
        </p:nvPicPr>
        <p:blipFill>
          <a:blip r:embed="rId5"/>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5F42A7EC-336F-7C6D-7911-5E16784C6287}"/>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41">
            <a:extLst>
              <a:ext uri="{FF2B5EF4-FFF2-40B4-BE49-F238E27FC236}">
                <a16:creationId xmlns:a16="http://schemas.microsoft.com/office/drawing/2014/main" id="{8490ED34-41BC-21DF-975F-D07CF85617F0}"/>
              </a:ext>
            </a:extLst>
          </p:cNvPr>
          <p:cNvSpPr txBox="1"/>
          <p:nvPr>
            <p:custDataLst>
              <p:tags r:id="rId2"/>
            </p:custDataLst>
          </p:nvPr>
        </p:nvSpPr>
        <p:spPr>
          <a:xfrm>
            <a:off x="376555" y="6502400"/>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[5] Robust Quadrupedal Locomotion via Risk-Averse Policy Learning, ICRA, 2024</a:t>
            </a:r>
          </a:p>
        </p:txBody>
      </p:sp>
      <p:pic>
        <p:nvPicPr>
          <p:cNvPr id="3" name="图片 2">
            <a:extLst>
              <a:ext uri="{FF2B5EF4-FFF2-40B4-BE49-F238E27FC236}">
                <a16:creationId xmlns:a16="http://schemas.microsoft.com/office/drawing/2014/main" id="{F3CE5C68-E0D9-1B73-7560-EC0239587FE2}"/>
              </a:ext>
            </a:extLst>
          </p:cNvPr>
          <p:cNvPicPr>
            <a:picLocks noChangeAspect="1"/>
          </p:cNvPicPr>
          <p:nvPr/>
        </p:nvPicPr>
        <p:blipFill>
          <a:blip r:embed="rId6"/>
          <a:stretch>
            <a:fillRect/>
          </a:stretch>
        </p:blipFill>
        <p:spPr>
          <a:xfrm>
            <a:off x="2209800" y="821537"/>
            <a:ext cx="7772400" cy="5701164"/>
          </a:xfrm>
          <a:prstGeom prst="rect">
            <a:avLst/>
          </a:prstGeom>
        </p:spPr>
      </p:pic>
    </p:spTree>
    <p:custDataLst>
      <p:tags r:id="rId1"/>
    </p:custDataLst>
    <p:extLst>
      <p:ext uri="{BB962C8B-B14F-4D97-AF65-F5344CB8AC3E}">
        <p14:creationId xmlns:p14="http://schemas.microsoft.com/office/powerpoint/2010/main" val="223008710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E488014-E571-5C38-8739-1913C7727AD9}"/>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A67E987F-EE3C-9E43-E3BB-6977C3AD5F90}"/>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Q &amp; A</a:t>
            </a:r>
          </a:p>
        </p:txBody>
      </p:sp>
      <p:pic>
        <p:nvPicPr>
          <p:cNvPr id="5" name="图片 1" descr="logo-en">
            <a:extLst>
              <a:ext uri="{FF2B5EF4-FFF2-40B4-BE49-F238E27FC236}">
                <a16:creationId xmlns:a16="http://schemas.microsoft.com/office/drawing/2014/main" id="{B96FBF65-A699-90CB-22E7-18B211DB247F}"/>
              </a:ext>
            </a:extLst>
          </p:cNvPr>
          <p:cNvPicPr>
            <a:picLocks noChangeAspect="1"/>
          </p:cNvPicPr>
          <p:nvPr/>
        </p:nvPicPr>
        <p:blipFill>
          <a:blip r:embed="rId6"/>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049EB87B-598E-9AF2-A0BB-5F0216F87BDF}"/>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41">
            <a:extLst>
              <a:ext uri="{FF2B5EF4-FFF2-40B4-BE49-F238E27FC236}">
                <a16:creationId xmlns:a16="http://schemas.microsoft.com/office/drawing/2014/main" id="{94FB5212-D464-617F-6507-08FDFBEB3C62}"/>
              </a:ext>
            </a:extLst>
          </p:cNvPr>
          <p:cNvSpPr txBox="1"/>
          <p:nvPr>
            <p:custDataLst>
              <p:tags r:id="rId2"/>
            </p:custDataLst>
          </p:nvPr>
        </p:nvSpPr>
        <p:spPr>
          <a:xfrm>
            <a:off x="376555" y="6581423"/>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[5] Robust Quadrupedal Locomotion via Risk-Averse Policy Learning, ICRA, 2024</a:t>
            </a:r>
          </a:p>
        </p:txBody>
      </p:sp>
      <p:sp>
        <p:nvSpPr>
          <p:cNvPr id="2" name="文本框 1">
            <a:extLst>
              <a:ext uri="{FF2B5EF4-FFF2-40B4-BE49-F238E27FC236}">
                <a16:creationId xmlns:a16="http://schemas.microsoft.com/office/drawing/2014/main" id="{F7825E34-459E-4D50-8776-BDCE8199480E}"/>
              </a:ext>
            </a:extLst>
          </p:cNvPr>
          <p:cNvSpPr txBox="1"/>
          <p:nvPr>
            <p:custDataLst>
              <p:tags r:id="rId3"/>
            </p:custDataLst>
          </p:nvPr>
        </p:nvSpPr>
        <p:spPr>
          <a:xfrm>
            <a:off x="632178" y="1134579"/>
            <a:ext cx="10735733" cy="5847755"/>
          </a:xfrm>
          <a:prstGeom prst="rect">
            <a:avLst/>
          </a:prstGeom>
          <a:noFill/>
        </p:spPr>
        <p:txBody>
          <a:bodyPr wrap="square" rtlCol="0">
            <a:spAutoFit/>
          </a:bodyPr>
          <a:lstStyle/>
          <a:p>
            <a:pPr>
              <a:spcBef>
                <a:spcPts val="1200"/>
              </a:spcBef>
            </a:pPr>
            <a:r>
              <a:rPr lang="en" altLang="zh-CN" dirty="0">
                <a:latin typeface="Times New Roman" panose="02020503050405090304" pitchFamily="18" charset="0"/>
                <a:cs typeface="Times New Roman" panose="02020503050405090304" pitchFamily="18" charset="0"/>
              </a:rPr>
              <a:t>1.  The paper adds a low-probability (p=10^-4) penalty to the reward function to simulate risk events. Can this artificial risk design accurately reflect real-world emergent situations? What happens if the actual risk distribution differs from the one used in training?</a:t>
            </a:r>
            <a:br>
              <a:rPr lang="en" altLang="zh-CN" dirty="0">
                <a:latin typeface="Times New Roman" panose="02020503050405090304" pitchFamily="18" charset="0"/>
                <a:cs typeface="Times New Roman" panose="02020503050405090304" pitchFamily="18" charset="0"/>
              </a:rPr>
            </a:br>
            <a:r>
              <a:rPr lang="en" altLang="zh-CN" b="1" dirty="0">
                <a:latin typeface="Times New Roman" panose="02020503050405090304" pitchFamily="18" charset="0"/>
                <a:cs typeface="Times New Roman" panose="02020503050405090304" pitchFamily="18" charset="0"/>
              </a:rPr>
              <a:t>A</a:t>
            </a:r>
            <a:r>
              <a:rPr lang="en-US" altLang="zh-CN" b="1" dirty="0">
                <a:latin typeface="Times New Roman" panose="02020503050405090304" pitchFamily="18" charset="0"/>
                <a:cs typeface="Times New Roman" panose="02020503050405090304" pitchFamily="18" charset="0"/>
              </a:rPr>
              <a:t>: </a:t>
            </a:r>
            <a:r>
              <a:rPr lang="zh-CN" altLang="en-US" b="1" dirty="0">
                <a:latin typeface="Times New Roman" panose="02020503050405090304" pitchFamily="18" charset="0"/>
                <a:cs typeface="Times New Roman" panose="02020503050405090304" pitchFamily="18" charset="0"/>
              </a:rPr>
              <a:t> </a:t>
            </a:r>
            <a:r>
              <a:rPr lang="en-US" altLang="zh-CN" i="1" dirty="0">
                <a:latin typeface="Times New Roman" panose="02020503050405090304" pitchFamily="18" charset="0"/>
                <a:cs typeface="Times New Roman" panose="02020503050405090304" pitchFamily="18" charset="0"/>
              </a:rPr>
              <a:t>A large, low-probability penalty is applied when states exceed sensitive thresholds. This mechanism is intentionally decoupled from the true risk distribution. It is designed to minimally affect the mean expected return while heavily penalizing the tail of the return distribution, specifically targeting extreme states.</a:t>
            </a:r>
            <a:endParaRPr lang="en" altLang="zh-CN" i="1" dirty="0">
              <a:latin typeface="Times New Roman" panose="02020503050405090304" pitchFamily="18" charset="0"/>
              <a:cs typeface="Times New Roman" panose="02020503050405090304" pitchFamily="18" charset="0"/>
            </a:endParaRPr>
          </a:p>
          <a:p>
            <a:pPr marL="342900" indent="-342900">
              <a:spcBef>
                <a:spcPts val="1200"/>
              </a:spcBef>
              <a:buAutoNum type="arabicPeriod" startAt="2"/>
            </a:pPr>
            <a:r>
              <a:rPr lang="en" altLang="zh-CN" dirty="0">
                <a:latin typeface="Times New Roman" panose="02020503050405090304" pitchFamily="18" charset="0"/>
                <a:cs typeface="Times New Roman" panose="02020503050405090304" pitchFamily="18" charset="0"/>
              </a:rPr>
              <a:t>The risk during training is a designed Bernoulli distribution, but real-world risks (e.g., external forces, dynamic loads) may follow completely different patterns. How does the paper ensure the learned policy generalizes to these real-world risk scenarios?</a:t>
            </a:r>
          </a:p>
          <a:p>
            <a:pPr>
              <a:spcBef>
                <a:spcPts val="1200"/>
              </a:spcBef>
            </a:pPr>
            <a:r>
              <a:rPr lang="en" altLang="zh-CN" b="1" dirty="0">
                <a:latin typeface="Times New Roman" panose="02020503050405090304" pitchFamily="18" charset="0"/>
                <a:cs typeface="Times New Roman" panose="02020503050405090304" pitchFamily="18" charset="0"/>
              </a:rPr>
              <a:t>A</a:t>
            </a:r>
            <a:r>
              <a:rPr lang="en-US" altLang="zh-CN" b="1" dirty="0">
                <a:latin typeface="Times New Roman" panose="02020503050405090304" pitchFamily="18" charset="0"/>
                <a:cs typeface="Times New Roman" panose="02020503050405090304" pitchFamily="18" charset="0"/>
              </a:rPr>
              <a:t>: </a:t>
            </a:r>
            <a:r>
              <a:rPr lang="zh-CN" altLang="en-US" b="1" dirty="0">
                <a:latin typeface="Times New Roman" panose="02020503050405090304" pitchFamily="18" charset="0"/>
                <a:cs typeface="Times New Roman" panose="02020503050405090304" pitchFamily="18" charset="0"/>
              </a:rPr>
              <a:t> </a:t>
            </a:r>
            <a:r>
              <a:rPr lang="en-US" altLang="zh-CN" i="1" dirty="0">
                <a:latin typeface="Times New Roman" panose="02020503050405090304" pitchFamily="18" charset="0"/>
                <a:cs typeface="Times New Roman" panose="02020503050405090304" pitchFamily="18" charset="0"/>
              </a:rPr>
              <a:t>The Bernoulli distribution models the application of this penalty, treating risk as a binary event. This probabilistic approach is necessary because failure is difficult to predict deterministically from state alone, being also action-dependent. This reward-shaping component is admittedly heuristic.</a:t>
            </a:r>
            <a:endParaRPr lang="en" altLang="zh-CN" dirty="0">
              <a:latin typeface="Times New Roman" panose="02020503050405090304" pitchFamily="18" charset="0"/>
              <a:cs typeface="Times New Roman" panose="02020503050405090304" pitchFamily="18" charset="0"/>
            </a:endParaRPr>
          </a:p>
          <a:p>
            <a:pPr marL="342900" indent="-342900">
              <a:spcBef>
                <a:spcPts val="1200"/>
              </a:spcBef>
              <a:buAutoNum type="arabicPeriod" startAt="3"/>
            </a:pPr>
            <a:r>
              <a:rPr lang="en" altLang="zh-CN" dirty="0">
                <a:latin typeface="Times New Roman" panose="02020503050405090304" pitchFamily="18" charset="0"/>
                <a:cs typeface="Times New Roman" panose="02020503050405090304" pitchFamily="18" charset="0"/>
              </a:rPr>
              <a:t>A risk-averse policy might be overly conservative, impacting motion efficiency (e.g., movement speed). Does the paper quantify this trade-off? In what application scenarios is this trade-off acceptable?</a:t>
            </a:r>
          </a:p>
          <a:p>
            <a:pPr>
              <a:spcBef>
                <a:spcPts val="1200"/>
              </a:spcBef>
            </a:pPr>
            <a:r>
              <a:rPr lang="en" altLang="zh-CN" b="1" dirty="0">
                <a:latin typeface="Times New Roman" panose="02020503050405090304" pitchFamily="18" charset="0"/>
                <a:cs typeface="Times New Roman" panose="02020503050405090304" pitchFamily="18" charset="0"/>
              </a:rPr>
              <a:t>A</a:t>
            </a:r>
            <a:r>
              <a:rPr lang="en-US" altLang="zh-CN" b="1" dirty="0">
                <a:latin typeface="Times New Roman" panose="02020503050405090304" pitchFamily="18" charset="0"/>
                <a:cs typeface="Times New Roman" panose="02020503050405090304" pitchFamily="18" charset="0"/>
              </a:rPr>
              <a:t>: </a:t>
            </a:r>
            <a:r>
              <a:rPr lang="zh-CN" altLang="en-US" b="1" dirty="0">
                <a:latin typeface="Times New Roman" panose="02020503050405090304" pitchFamily="18" charset="0"/>
                <a:cs typeface="Times New Roman" panose="02020503050405090304" pitchFamily="18" charset="0"/>
              </a:rPr>
              <a:t> </a:t>
            </a:r>
            <a:r>
              <a:rPr lang="en-US" altLang="zh-CN" i="1" dirty="0">
                <a:latin typeface="Times New Roman" panose="02020503050405090304" pitchFamily="18" charset="0"/>
                <a:cs typeface="Times New Roman" panose="02020503050405090304" pitchFamily="18" charset="0"/>
              </a:rPr>
              <a:t>Experimentally, the risk-averse behavior manifests only under extreme conditions. Its function is to restore state stability (e.g., joint configurations) rather than altering the global trajectory. Consequently, this trade-off does not incur a significant cost in task efficiency or completion time.</a:t>
            </a:r>
            <a:endParaRPr lang="en" altLang="zh-CN" dirty="0">
              <a:latin typeface="Times New Roman" panose="02020503050405090304" pitchFamily="18" charset="0"/>
              <a:cs typeface="Times New Roman" panose="02020503050405090304" pitchFamily="18" charset="0"/>
            </a:endParaRPr>
          </a:p>
          <a:p>
            <a:pPr marL="342900" indent="-342900">
              <a:spcBef>
                <a:spcPts val="1200"/>
              </a:spcBef>
              <a:buAutoNum type="arabicPeriod" startAt="3"/>
            </a:pPr>
            <a:endParaRPr lang="en-US" altLang="zh-CN" dirty="0">
              <a:latin typeface="Times New Roman" panose="02020503050405090304" pitchFamily="18" charset="0"/>
              <a:cs typeface="Times New Roman" panose="02020503050405090304" pitchFamily="18" charset="0"/>
              <a:sym typeface="+mn-ea"/>
            </a:endParaRPr>
          </a:p>
        </p:txBody>
      </p:sp>
    </p:spTree>
    <p:custDataLst>
      <p:tags r:id="rId1"/>
    </p:custDataLst>
    <p:extLst>
      <p:ext uri="{BB962C8B-B14F-4D97-AF65-F5344CB8AC3E}">
        <p14:creationId xmlns:p14="http://schemas.microsoft.com/office/powerpoint/2010/main" val="144392626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FFEF7-C0FA-4137-E050-F32385D0130A}"/>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D6CD35F5-56B1-9E3B-F6AE-5778F4196A49}"/>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Quadrupedal Locomotion</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ICRA24</a:t>
            </a:r>
          </a:p>
        </p:txBody>
      </p:sp>
      <p:pic>
        <p:nvPicPr>
          <p:cNvPr id="5" name="图片 1" descr="logo-en">
            <a:extLst>
              <a:ext uri="{FF2B5EF4-FFF2-40B4-BE49-F238E27FC236}">
                <a16:creationId xmlns:a16="http://schemas.microsoft.com/office/drawing/2014/main" id="{FE39C47C-7171-25AE-D35E-CB48DADB4E63}"/>
              </a:ext>
            </a:extLst>
          </p:cNvPr>
          <p:cNvPicPr>
            <a:picLocks noChangeAspect="1"/>
          </p:cNvPicPr>
          <p:nvPr/>
        </p:nvPicPr>
        <p:blipFill>
          <a:blip r:embed="rId7"/>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5B72183F-2BAB-14D3-DF62-303BEAEF9C27}"/>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41">
            <a:extLst>
              <a:ext uri="{FF2B5EF4-FFF2-40B4-BE49-F238E27FC236}">
                <a16:creationId xmlns:a16="http://schemas.microsoft.com/office/drawing/2014/main" id="{0203A4EF-4306-9E8E-8767-AD1E8C98A1FF}"/>
              </a:ext>
            </a:extLst>
          </p:cNvPr>
          <p:cNvSpPr txBox="1"/>
          <p:nvPr>
            <p:custDataLst>
              <p:tags r:id="rId2"/>
            </p:custDataLst>
          </p:nvPr>
        </p:nvSpPr>
        <p:spPr>
          <a:xfrm>
            <a:off x="376555" y="6579892"/>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[6] Learning Risk-Aware Quadrupedal Locomotion using Distributional</a:t>
            </a:r>
            <a:r>
              <a:rPr lang="zh-CN" altLang="en-US" sz="1100" dirty="0">
                <a:solidFill>
                  <a:schemeClr val="bg2">
                    <a:lumMod val="50000"/>
                  </a:schemeClr>
                </a:solidFill>
                <a:latin typeface="Times New Roman Regular" panose="02020503050405090304" charset="0"/>
                <a:cs typeface="Times New Roman Regular" panose="02020503050405090304" charset="0"/>
              </a:rPr>
              <a:t> </a:t>
            </a:r>
            <a:r>
              <a:rPr lang="en-US" altLang="zh-CN" sz="1100" dirty="0">
                <a:solidFill>
                  <a:schemeClr val="bg2">
                    <a:lumMod val="50000"/>
                  </a:schemeClr>
                </a:solidFill>
                <a:latin typeface="Times New Roman Regular" panose="02020503050405090304" charset="0"/>
                <a:cs typeface="Times New Roman Regular" panose="02020503050405090304" charset="0"/>
              </a:rPr>
              <a:t>Reinforcement Learning, ICRA, 2024</a:t>
            </a:r>
          </a:p>
        </p:txBody>
      </p:sp>
      <p:sp>
        <p:nvSpPr>
          <p:cNvPr id="11" name="文本框 10">
            <a:extLst>
              <a:ext uri="{FF2B5EF4-FFF2-40B4-BE49-F238E27FC236}">
                <a16:creationId xmlns:a16="http://schemas.microsoft.com/office/drawing/2014/main" id="{6D1B90DB-62A8-54AC-51CF-6D091DE91469}"/>
              </a:ext>
            </a:extLst>
          </p:cNvPr>
          <p:cNvSpPr txBox="1"/>
          <p:nvPr>
            <p:custDataLst>
              <p:tags r:id="rId3"/>
            </p:custDataLst>
          </p:nvPr>
        </p:nvSpPr>
        <p:spPr>
          <a:xfrm>
            <a:off x="692903" y="2795769"/>
            <a:ext cx="5785388" cy="2535502"/>
          </a:xfrm>
          <a:prstGeom prst="rect">
            <a:avLst/>
          </a:prstGeom>
          <a:noFill/>
        </p:spPr>
        <p:txBody>
          <a:bodyPr wrap="square" rtlCol="0">
            <a:spAutoFit/>
          </a:bodyPr>
          <a:lstStyle/>
          <a:p>
            <a:pPr>
              <a:lnSpc>
                <a:spcPct val="150000"/>
              </a:lnSpc>
              <a:spcBef>
                <a:spcPts val="1200"/>
              </a:spcBef>
            </a:pPr>
            <a:r>
              <a:rPr lang="en" altLang="zh-CN" b="1" dirty="0">
                <a:latin typeface="Times New Roman" panose="02020503050405090304" pitchFamily="18" charset="0"/>
                <a:cs typeface="Times New Roman" panose="02020503050405090304" pitchFamily="18" charset="0"/>
              </a:rPr>
              <a:t>Aleatoric Uncertainty:</a:t>
            </a:r>
            <a:br>
              <a:rPr lang="en" altLang="zh-CN" b="1" dirty="0">
                <a:latin typeface="Times New Roman" panose="02020503050405090304" pitchFamily="18" charset="0"/>
                <a:cs typeface="Times New Roman" panose="02020503050405090304" pitchFamily="18" charset="0"/>
              </a:rPr>
            </a:br>
            <a:r>
              <a:rPr lang="en" altLang="zh-CN" dirty="0">
                <a:latin typeface="Times New Roman" panose="02020503050405090304" pitchFamily="18" charset="0"/>
                <a:cs typeface="Times New Roman" panose="02020503050405090304" pitchFamily="18" charset="0"/>
              </a:rPr>
              <a:t>The inherent, irreducible randomness in the environment</a:t>
            </a:r>
          </a:p>
          <a:p>
            <a:pPr>
              <a:lnSpc>
                <a:spcPct val="150000"/>
              </a:lnSpc>
            </a:pPr>
            <a:br>
              <a:rPr lang="en" altLang="zh-CN" b="1" dirty="0">
                <a:latin typeface="Times New Roman" panose="02020503050405090304" pitchFamily="18" charset="0"/>
                <a:cs typeface="Times New Roman" panose="02020503050405090304" pitchFamily="18" charset="0"/>
              </a:rPr>
            </a:br>
            <a:r>
              <a:rPr lang="en" altLang="zh-CN" b="1" dirty="0">
                <a:latin typeface="Times New Roman" panose="02020503050405090304" pitchFamily="18" charset="0"/>
                <a:cs typeface="Times New Roman" panose="02020503050405090304" pitchFamily="18" charset="0"/>
              </a:rPr>
              <a:t>Locomotion controller</a:t>
            </a:r>
            <a:r>
              <a:rPr lang="zh-CN" altLang="en-US" b="1" dirty="0">
                <a:latin typeface="Times New Roman" panose="02020503050405090304" pitchFamily="18" charset="0"/>
                <a:cs typeface="Times New Roman" panose="02020503050405090304" pitchFamily="18" charset="0"/>
              </a:rPr>
              <a:t> </a:t>
            </a:r>
            <a:r>
              <a:rPr lang="en-US" altLang="zh-CN" b="1" dirty="0">
                <a:latin typeface="Times New Roman" panose="02020503050405090304" pitchFamily="18" charset="0"/>
                <a:cs typeface="Times New Roman" panose="02020503050405090304" pitchFamily="18" charset="0"/>
              </a:rPr>
              <a:t>adaptation:</a:t>
            </a:r>
            <a:endParaRPr lang="en" altLang="zh-CN" b="1" dirty="0">
              <a:latin typeface="Times New Roman" panose="02020503050405090304" pitchFamily="18" charset="0"/>
              <a:cs typeface="Times New Roman" panose="02020503050405090304" pitchFamily="18" charset="0"/>
            </a:endParaRPr>
          </a:p>
          <a:p>
            <a:pPr>
              <a:lnSpc>
                <a:spcPct val="150000"/>
              </a:lnSpc>
            </a:pPr>
            <a:r>
              <a:rPr lang="en" altLang="zh-CN" dirty="0">
                <a:latin typeface="Times New Roman" panose="02020503050405090304" pitchFamily="18" charset="0"/>
                <a:cs typeface="Times New Roman" panose="02020503050405090304" pitchFamily="18" charset="0"/>
              </a:rPr>
              <a:t>No</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time-consuming reward function</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tuning;</a:t>
            </a:r>
          </a:p>
          <a:p>
            <a:pPr>
              <a:lnSpc>
                <a:spcPct val="150000"/>
              </a:lnSpc>
            </a:pPr>
            <a:r>
              <a:rPr lang="en-US" altLang="zh-CN" dirty="0">
                <a:latin typeface="Times New Roman" panose="02020503050405090304" pitchFamily="18" charset="0"/>
                <a:cs typeface="Times New Roman" panose="02020503050405090304" pitchFamily="18" charset="0"/>
                <a:sym typeface="+mn-ea"/>
              </a:rPr>
              <a:t>Account for risk explicitly and execute right actions</a:t>
            </a:r>
          </a:p>
        </p:txBody>
      </p:sp>
      <p:pic>
        <p:nvPicPr>
          <p:cNvPr id="6" name="图片 5">
            <a:extLst>
              <a:ext uri="{FF2B5EF4-FFF2-40B4-BE49-F238E27FC236}">
                <a16:creationId xmlns:a16="http://schemas.microsoft.com/office/drawing/2014/main" id="{154BF2FA-1728-1418-D021-7E14E8381411}"/>
              </a:ext>
            </a:extLst>
          </p:cNvPr>
          <p:cNvPicPr>
            <a:picLocks noChangeAspect="1"/>
          </p:cNvPicPr>
          <p:nvPr/>
        </p:nvPicPr>
        <p:blipFill>
          <a:blip r:embed="rId8"/>
          <a:stretch>
            <a:fillRect/>
          </a:stretch>
        </p:blipFill>
        <p:spPr>
          <a:xfrm>
            <a:off x="2609850" y="890057"/>
            <a:ext cx="6883400" cy="1130300"/>
          </a:xfrm>
          <a:prstGeom prst="rect">
            <a:avLst/>
          </a:prstGeom>
        </p:spPr>
      </p:pic>
      <p:pic>
        <p:nvPicPr>
          <p:cNvPr id="7" name="图片 6">
            <a:extLst>
              <a:ext uri="{FF2B5EF4-FFF2-40B4-BE49-F238E27FC236}">
                <a16:creationId xmlns:a16="http://schemas.microsoft.com/office/drawing/2014/main" id="{CB964F70-850B-A74A-11F2-B80AFF1AEFE4}"/>
              </a:ext>
            </a:extLst>
          </p:cNvPr>
          <p:cNvPicPr>
            <a:picLocks noChangeAspect="1"/>
          </p:cNvPicPr>
          <p:nvPr/>
        </p:nvPicPr>
        <p:blipFill>
          <a:blip r:embed="rId9"/>
          <a:stretch>
            <a:fillRect/>
          </a:stretch>
        </p:blipFill>
        <p:spPr>
          <a:xfrm>
            <a:off x="8510825" y="1665941"/>
            <a:ext cx="3681175" cy="351877"/>
          </a:xfrm>
          <a:prstGeom prst="rect">
            <a:avLst/>
          </a:prstGeom>
        </p:spPr>
      </p:pic>
      <p:pic>
        <p:nvPicPr>
          <p:cNvPr id="8" name="图片 7">
            <a:extLst>
              <a:ext uri="{FF2B5EF4-FFF2-40B4-BE49-F238E27FC236}">
                <a16:creationId xmlns:a16="http://schemas.microsoft.com/office/drawing/2014/main" id="{3E60D592-3102-994B-3FFE-183AEFC883BA}"/>
              </a:ext>
            </a:extLst>
          </p:cNvPr>
          <p:cNvPicPr>
            <a:picLocks noChangeAspect="1"/>
          </p:cNvPicPr>
          <p:nvPr/>
        </p:nvPicPr>
        <p:blipFill>
          <a:blip r:embed="rId10"/>
          <a:stretch>
            <a:fillRect/>
          </a:stretch>
        </p:blipFill>
        <p:spPr>
          <a:xfrm>
            <a:off x="6912244" y="2447693"/>
            <a:ext cx="4293030" cy="4052167"/>
          </a:xfrm>
          <a:prstGeom prst="rect">
            <a:avLst/>
          </a:prstGeom>
        </p:spPr>
      </p:pic>
      <p:sp>
        <p:nvSpPr>
          <p:cNvPr id="12" name="文本框 11">
            <a:extLst>
              <a:ext uri="{FF2B5EF4-FFF2-40B4-BE49-F238E27FC236}">
                <a16:creationId xmlns:a16="http://schemas.microsoft.com/office/drawing/2014/main" id="{6703841B-E896-1669-1004-830EF48B62C6}"/>
              </a:ext>
            </a:extLst>
          </p:cNvPr>
          <p:cNvSpPr txBox="1"/>
          <p:nvPr>
            <p:custDataLst>
              <p:tags r:id="rId4"/>
            </p:custDataLst>
          </p:nvPr>
        </p:nvSpPr>
        <p:spPr>
          <a:xfrm>
            <a:off x="6478291" y="2003750"/>
            <a:ext cx="5785388" cy="458011"/>
          </a:xfrm>
          <a:prstGeom prst="rect">
            <a:avLst/>
          </a:prstGeom>
          <a:noFill/>
        </p:spPr>
        <p:txBody>
          <a:bodyPr wrap="square" rtlCol="0">
            <a:spAutoFit/>
          </a:bodyPr>
          <a:lstStyle/>
          <a:p>
            <a:pPr>
              <a:lnSpc>
                <a:spcPct val="150000"/>
              </a:lnSpc>
              <a:spcBef>
                <a:spcPts val="1200"/>
              </a:spcBef>
            </a:pPr>
            <a:r>
              <a:rPr lang="en-US" altLang="zh-CN" dirty="0">
                <a:latin typeface="Times New Roman" panose="02020503050405090304" pitchFamily="18" charset="0"/>
                <a:cs typeface="Times New Roman" panose="02020503050405090304" pitchFamily="18" charset="0"/>
              </a:rPr>
              <a:t>Artificially set different distortion paras during test:</a:t>
            </a:r>
            <a:endParaRPr lang="en-US" altLang="zh-CN" dirty="0">
              <a:latin typeface="Times New Roman" panose="02020503050405090304" pitchFamily="18" charset="0"/>
              <a:cs typeface="Times New Roman" panose="02020503050405090304" pitchFamily="18" charset="0"/>
              <a:sym typeface="+mn-ea"/>
            </a:endParaRPr>
          </a:p>
        </p:txBody>
      </p:sp>
    </p:spTree>
    <p:custDataLst>
      <p:tags r:id="rId1"/>
    </p:custDataLst>
    <p:extLst>
      <p:ext uri="{BB962C8B-B14F-4D97-AF65-F5344CB8AC3E}">
        <p14:creationId xmlns:p14="http://schemas.microsoft.com/office/powerpoint/2010/main" val="146225000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EF0B10-A2A9-D998-A391-26D3A30CAE19}"/>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CAE1C8F1-D6A2-69EA-BD60-60B92C28EDC6}"/>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Problem Definition</a:t>
            </a:r>
          </a:p>
        </p:txBody>
      </p:sp>
      <p:pic>
        <p:nvPicPr>
          <p:cNvPr id="5" name="图片 1" descr="logo-en">
            <a:extLst>
              <a:ext uri="{FF2B5EF4-FFF2-40B4-BE49-F238E27FC236}">
                <a16:creationId xmlns:a16="http://schemas.microsoft.com/office/drawing/2014/main" id="{3571C26E-AF53-ACBD-FABC-6911C2EB8BAF}"/>
              </a:ext>
            </a:extLst>
          </p:cNvPr>
          <p:cNvPicPr>
            <a:picLocks noChangeAspect="1"/>
          </p:cNvPicPr>
          <p:nvPr/>
        </p:nvPicPr>
        <p:blipFill>
          <a:blip r:embed="rId6"/>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021FAAB0-C4F8-337A-BBEC-483DB68CA060}"/>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754EFED-F5E6-CC26-782D-13E07AD40779}"/>
              </a:ext>
            </a:extLst>
          </p:cNvPr>
          <p:cNvPicPr>
            <a:picLocks noChangeAspect="1"/>
          </p:cNvPicPr>
          <p:nvPr/>
        </p:nvPicPr>
        <p:blipFill>
          <a:blip r:embed="rId7"/>
          <a:stretch>
            <a:fillRect/>
          </a:stretch>
        </p:blipFill>
        <p:spPr>
          <a:xfrm>
            <a:off x="4541308" y="1988502"/>
            <a:ext cx="3109383" cy="871790"/>
          </a:xfrm>
          <a:prstGeom prst="rect">
            <a:avLst/>
          </a:prstGeom>
        </p:spPr>
      </p:pic>
      <p:pic>
        <p:nvPicPr>
          <p:cNvPr id="11" name="图片 10">
            <a:extLst>
              <a:ext uri="{FF2B5EF4-FFF2-40B4-BE49-F238E27FC236}">
                <a16:creationId xmlns:a16="http://schemas.microsoft.com/office/drawing/2014/main" id="{1F64DF21-22EA-D313-FBC2-7D08BBBDBDCB}"/>
              </a:ext>
            </a:extLst>
          </p:cNvPr>
          <p:cNvPicPr>
            <a:picLocks noChangeAspect="1"/>
          </p:cNvPicPr>
          <p:nvPr/>
        </p:nvPicPr>
        <p:blipFill>
          <a:blip r:embed="rId8"/>
          <a:stretch>
            <a:fillRect/>
          </a:stretch>
        </p:blipFill>
        <p:spPr>
          <a:xfrm>
            <a:off x="4541308" y="1042155"/>
            <a:ext cx="3785879" cy="419101"/>
          </a:xfrm>
          <a:prstGeom prst="rect">
            <a:avLst/>
          </a:prstGeom>
        </p:spPr>
      </p:pic>
      <p:sp>
        <p:nvSpPr>
          <p:cNvPr id="17" name="文本框 16">
            <a:extLst>
              <a:ext uri="{FF2B5EF4-FFF2-40B4-BE49-F238E27FC236}">
                <a16:creationId xmlns:a16="http://schemas.microsoft.com/office/drawing/2014/main" id="{B2743325-3F58-4971-1144-B056E8EDA8B7}"/>
              </a:ext>
            </a:extLst>
          </p:cNvPr>
          <p:cNvSpPr txBox="1"/>
          <p:nvPr>
            <p:custDataLst>
              <p:tags r:id="rId2"/>
            </p:custDataLst>
          </p:nvPr>
        </p:nvSpPr>
        <p:spPr>
          <a:xfrm>
            <a:off x="3017392" y="991644"/>
            <a:ext cx="4084768" cy="873509"/>
          </a:xfrm>
          <a:prstGeom prst="rect">
            <a:avLst/>
          </a:prstGeom>
          <a:noFill/>
        </p:spPr>
        <p:txBody>
          <a:bodyPr wrap="square" rtlCol="0">
            <a:spAutoFit/>
          </a:bodyPr>
          <a:lstStyle/>
          <a:p>
            <a:pPr>
              <a:lnSpc>
                <a:spcPct val="150000"/>
              </a:lnSpc>
              <a:spcBef>
                <a:spcPts val="1200"/>
              </a:spcBef>
            </a:pPr>
            <a:r>
              <a:rPr lang="en" altLang="zh-CN" b="1" dirty="0">
                <a:latin typeface="Times New Roman" panose="02020503050405090304" pitchFamily="18" charset="0"/>
                <a:cs typeface="Times New Roman" panose="02020503050405090304" pitchFamily="18" charset="0"/>
              </a:rPr>
              <a:t>MDP:</a:t>
            </a:r>
            <a:br>
              <a:rPr lang="en" altLang="zh-CN" b="1" dirty="0">
                <a:latin typeface="Times New Roman" panose="02020503050405090304" pitchFamily="18" charset="0"/>
                <a:cs typeface="Times New Roman" panose="02020503050405090304" pitchFamily="18" charset="0"/>
              </a:rPr>
            </a:br>
            <a:endParaRPr lang="en-US" altLang="zh-CN" dirty="0">
              <a:latin typeface="Times New Roman" panose="02020503050405090304" pitchFamily="18" charset="0"/>
              <a:cs typeface="Times New Roman" panose="02020503050405090304" pitchFamily="18" charset="0"/>
              <a:sym typeface="+mn-ea"/>
            </a:endParaRPr>
          </a:p>
        </p:txBody>
      </p:sp>
      <p:pic>
        <p:nvPicPr>
          <p:cNvPr id="19" name="图片 18">
            <a:extLst>
              <a:ext uri="{FF2B5EF4-FFF2-40B4-BE49-F238E27FC236}">
                <a16:creationId xmlns:a16="http://schemas.microsoft.com/office/drawing/2014/main" id="{F5CC3693-FEBE-1966-4F31-55D8698C4E58}"/>
              </a:ext>
            </a:extLst>
          </p:cNvPr>
          <p:cNvPicPr>
            <a:picLocks noChangeAspect="1"/>
          </p:cNvPicPr>
          <p:nvPr/>
        </p:nvPicPr>
        <p:blipFill>
          <a:blip r:embed="rId9"/>
          <a:srcRect t="62130"/>
          <a:stretch>
            <a:fillRect/>
          </a:stretch>
        </p:blipFill>
        <p:spPr>
          <a:xfrm>
            <a:off x="6453229" y="3487248"/>
            <a:ext cx="4773855" cy="2230723"/>
          </a:xfrm>
          <a:prstGeom prst="rect">
            <a:avLst/>
          </a:prstGeom>
        </p:spPr>
      </p:pic>
      <p:pic>
        <p:nvPicPr>
          <p:cNvPr id="20" name="图片 19">
            <a:extLst>
              <a:ext uri="{FF2B5EF4-FFF2-40B4-BE49-F238E27FC236}">
                <a16:creationId xmlns:a16="http://schemas.microsoft.com/office/drawing/2014/main" id="{2F4A64ED-076F-48D1-0A96-D18B072D630C}"/>
              </a:ext>
            </a:extLst>
          </p:cNvPr>
          <p:cNvPicPr>
            <a:picLocks noChangeAspect="1"/>
          </p:cNvPicPr>
          <p:nvPr/>
        </p:nvPicPr>
        <p:blipFill>
          <a:blip r:embed="rId9"/>
          <a:srcRect b="37870"/>
          <a:stretch>
            <a:fillRect/>
          </a:stretch>
        </p:blipFill>
        <p:spPr>
          <a:xfrm>
            <a:off x="1475639" y="3080200"/>
            <a:ext cx="4773855" cy="3659690"/>
          </a:xfrm>
          <a:prstGeom prst="rect">
            <a:avLst/>
          </a:prstGeom>
        </p:spPr>
      </p:pic>
      <p:sp>
        <p:nvSpPr>
          <p:cNvPr id="21" name="文本框 20">
            <a:extLst>
              <a:ext uri="{FF2B5EF4-FFF2-40B4-BE49-F238E27FC236}">
                <a16:creationId xmlns:a16="http://schemas.microsoft.com/office/drawing/2014/main" id="{6D499B52-F6C2-034B-C09E-6832BA6B6F49}"/>
              </a:ext>
            </a:extLst>
          </p:cNvPr>
          <p:cNvSpPr txBox="1"/>
          <p:nvPr>
            <p:custDataLst>
              <p:tags r:id="rId3"/>
            </p:custDataLst>
          </p:nvPr>
        </p:nvSpPr>
        <p:spPr>
          <a:xfrm>
            <a:off x="4541308" y="1518710"/>
            <a:ext cx="4084768" cy="873509"/>
          </a:xfrm>
          <a:prstGeom prst="rect">
            <a:avLst/>
          </a:prstGeom>
          <a:noFill/>
        </p:spPr>
        <p:txBody>
          <a:bodyPr wrap="square" rtlCol="0">
            <a:spAutoFit/>
          </a:bodyPr>
          <a:lstStyle/>
          <a:p>
            <a:pPr>
              <a:lnSpc>
                <a:spcPct val="150000"/>
              </a:lnSpc>
              <a:spcBef>
                <a:spcPts val="1200"/>
              </a:spcBef>
            </a:pPr>
            <a:r>
              <a:rPr lang="en" altLang="zh-CN" dirty="0">
                <a:latin typeface="Times New Roman" panose="02020503050405090304" pitchFamily="18" charset="0"/>
                <a:cs typeface="Times New Roman" panose="02020503050405090304" pitchFamily="18" charset="0"/>
              </a:rPr>
              <a:t>Action: desired joint positions</a:t>
            </a:r>
            <a:br>
              <a:rPr lang="en" altLang="zh-CN" b="1" dirty="0">
                <a:latin typeface="Times New Roman" panose="02020503050405090304" pitchFamily="18" charset="0"/>
                <a:cs typeface="Times New Roman" panose="02020503050405090304" pitchFamily="18" charset="0"/>
              </a:rPr>
            </a:br>
            <a:endParaRPr lang="en-US" altLang="zh-CN" dirty="0">
              <a:latin typeface="Times New Roman" panose="02020503050405090304" pitchFamily="18" charset="0"/>
              <a:cs typeface="Times New Roman" panose="02020503050405090304" pitchFamily="18" charset="0"/>
              <a:sym typeface="+mn-ea"/>
            </a:endParaRPr>
          </a:p>
        </p:txBody>
      </p:sp>
    </p:spTree>
    <p:custDataLst>
      <p:tags r:id="rId1"/>
    </p:custDataLst>
    <p:extLst>
      <p:ext uri="{BB962C8B-B14F-4D97-AF65-F5344CB8AC3E}">
        <p14:creationId xmlns:p14="http://schemas.microsoft.com/office/powerpoint/2010/main" val="150840423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079F7C-3D2B-CDA8-9761-7FEBDADA0691}"/>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65784758-F88A-1DAE-D8D1-0C60ACA1F382}"/>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Framework</a:t>
            </a:r>
          </a:p>
        </p:txBody>
      </p:sp>
      <p:pic>
        <p:nvPicPr>
          <p:cNvPr id="5" name="图片 1" descr="logo-en">
            <a:extLst>
              <a:ext uri="{FF2B5EF4-FFF2-40B4-BE49-F238E27FC236}">
                <a16:creationId xmlns:a16="http://schemas.microsoft.com/office/drawing/2014/main" id="{66845214-DECB-3285-593B-524C8954062C}"/>
              </a:ext>
            </a:extLst>
          </p:cNvPr>
          <p:cNvPicPr>
            <a:picLocks noChangeAspect="1"/>
          </p:cNvPicPr>
          <p:nvPr/>
        </p:nvPicPr>
        <p:blipFill>
          <a:blip r:embed="rId5"/>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478F1E67-1E17-B28C-7D49-7A9B4C73BFE3}"/>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B7DA97FB-1E95-893B-6E93-576A3D5127E6}"/>
              </a:ext>
            </a:extLst>
          </p:cNvPr>
          <p:cNvPicPr>
            <a:picLocks noChangeAspect="1"/>
          </p:cNvPicPr>
          <p:nvPr/>
        </p:nvPicPr>
        <p:blipFill>
          <a:blip r:embed="rId6"/>
          <a:stretch>
            <a:fillRect/>
          </a:stretch>
        </p:blipFill>
        <p:spPr>
          <a:xfrm>
            <a:off x="2553150" y="856559"/>
            <a:ext cx="8349232" cy="3343157"/>
          </a:xfrm>
          <a:prstGeom prst="rect">
            <a:avLst/>
          </a:prstGeom>
        </p:spPr>
      </p:pic>
      <p:pic>
        <p:nvPicPr>
          <p:cNvPr id="3" name="图片 2">
            <a:extLst>
              <a:ext uri="{FF2B5EF4-FFF2-40B4-BE49-F238E27FC236}">
                <a16:creationId xmlns:a16="http://schemas.microsoft.com/office/drawing/2014/main" id="{63FAE37C-B316-3F7B-4EA7-09B6A3A8BFED}"/>
              </a:ext>
            </a:extLst>
          </p:cNvPr>
          <p:cNvPicPr>
            <a:picLocks noChangeAspect="1"/>
          </p:cNvPicPr>
          <p:nvPr/>
        </p:nvPicPr>
        <p:blipFill>
          <a:blip r:embed="rId7"/>
          <a:stretch>
            <a:fillRect/>
          </a:stretch>
        </p:blipFill>
        <p:spPr>
          <a:xfrm>
            <a:off x="4408541" y="4205253"/>
            <a:ext cx="3374917" cy="2591787"/>
          </a:xfrm>
          <a:prstGeom prst="rect">
            <a:avLst/>
          </a:prstGeom>
        </p:spPr>
      </p:pic>
      <p:sp>
        <p:nvSpPr>
          <p:cNvPr id="12" name="文本框 11">
            <a:extLst>
              <a:ext uri="{FF2B5EF4-FFF2-40B4-BE49-F238E27FC236}">
                <a16:creationId xmlns:a16="http://schemas.microsoft.com/office/drawing/2014/main" id="{036B227E-DE83-7824-0490-433B7D944C45}"/>
              </a:ext>
            </a:extLst>
          </p:cNvPr>
          <p:cNvSpPr txBox="1"/>
          <p:nvPr>
            <p:custDataLst>
              <p:tags r:id="rId2"/>
            </p:custDataLst>
          </p:nvPr>
        </p:nvSpPr>
        <p:spPr>
          <a:xfrm>
            <a:off x="105410" y="1058354"/>
            <a:ext cx="2789050" cy="1289007"/>
          </a:xfrm>
          <a:prstGeom prst="rect">
            <a:avLst/>
          </a:prstGeom>
          <a:noFill/>
        </p:spPr>
        <p:txBody>
          <a:bodyPr wrap="square" rtlCol="0">
            <a:spAutoFit/>
          </a:bodyPr>
          <a:lstStyle/>
          <a:p>
            <a:pPr>
              <a:lnSpc>
                <a:spcPct val="150000"/>
              </a:lnSpc>
              <a:spcBef>
                <a:spcPts val="1200"/>
              </a:spcBef>
            </a:pPr>
            <a:r>
              <a:rPr lang="en-US" altLang="zh-CN" dirty="0">
                <a:latin typeface="Times New Roman" panose="02020503050405090304" pitchFamily="18" charset="0"/>
                <a:cs typeface="Times New Roman" panose="02020503050405090304" pitchFamily="18" charset="0"/>
              </a:rPr>
              <a:t>The</a:t>
            </a:r>
            <a:r>
              <a:rPr lang="zh-CN" altLang="en-US" dirty="0">
                <a:latin typeface="Times New Roman" panose="02020503050405090304" pitchFamily="18" charset="0"/>
                <a:cs typeface="Times New Roman" panose="02020503050405090304" pitchFamily="18" charset="0"/>
              </a:rPr>
              <a:t> </a:t>
            </a:r>
            <a:r>
              <a:rPr lang="en" altLang="zh-CN" dirty="0">
                <a:latin typeface="Times New Roman" panose="02020503050405090304" pitchFamily="18" charset="0"/>
                <a:cs typeface="Times New Roman" panose="02020503050405090304" pitchFamily="18" charset="0"/>
              </a:rPr>
              <a:t>risk sensitivity is uniformly sampled with the command during training.</a:t>
            </a:r>
            <a:endParaRPr lang="en-US" altLang="zh-CN" dirty="0">
              <a:latin typeface="Times New Roman" panose="02020503050405090304" pitchFamily="18" charset="0"/>
              <a:cs typeface="Times New Roman" panose="02020503050405090304" pitchFamily="18" charset="0"/>
              <a:sym typeface="+mn-ea"/>
            </a:endParaRPr>
          </a:p>
        </p:txBody>
      </p:sp>
    </p:spTree>
    <p:custDataLst>
      <p:tags r:id="rId1"/>
    </p:custDataLst>
    <p:extLst>
      <p:ext uri="{BB962C8B-B14F-4D97-AF65-F5344CB8AC3E}">
        <p14:creationId xmlns:p14="http://schemas.microsoft.com/office/powerpoint/2010/main" val="12857318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1FD9A-5C0B-86A3-2510-60D5FEEAFBEC}"/>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4CD0D53E-ACA7-96B8-EBF1-A8E6D2D34CDF}"/>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Method</a:t>
            </a:r>
          </a:p>
        </p:txBody>
      </p:sp>
      <p:pic>
        <p:nvPicPr>
          <p:cNvPr id="5" name="图片 1" descr="logo-en">
            <a:extLst>
              <a:ext uri="{FF2B5EF4-FFF2-40B4-BE49-F238E27FC236}">
                <a16:creationId xmlns:a16="http://schemas.microsoft.com/office/drawing/2014/main" id="{4349ED91-C748-19C4-0CAD-3E47504EACDE}"/>
              </a:ext>
            </a:extLst>
          </p:cNvPr>
          <p:cNvPicPr>
            <a:picLocks noChangeAspect="1"/>
          </p:cNvPicPr>
          <p:nvPr/>
        </p:nvPicPr>
        <p:blipFill>
          <a:blip r:embed="rId6"/>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2BE30960-6ABF-BAD8-8610-943EE429F945}"/>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53C20ECA-276D-3682-1F59-47BA310572A5}"/>
              </a:ext>
            </a:extLst>
          </p:cNvPr>
          <p:cNvSpPr txBox="1"/>
          <p:nvPr>
            <p:custDataLst>
              <p:tags r:id="rId2"/>
            </p:custDataLst>
          </p:nvPr>
        </p:nvSpPr>
        <p:spPr>
          <a:xfrm>
            <a:off x="692903" y="893498"/>
            <a:ext cx="9830446" cy="5060553"/>
          </a:xfrm>
          <a:prstGeom prst="rect">
            <a:avLst/>
          </a:prstGeom>
          <a:noFill/>
        </p:spPr>
        <p:txBody>
          <a:bodyPr wrap="square" rtlCol="0">
            <a:spAutoFit/>
          </a:bodyPr>
          <a:lstStyle/>
          <a:p>
            <a:pPr>
              <a:lnSpc>
                <a:spcPct val="150000"/>
              </a:lnSpc>
              <a:spcBef>
                <a:spcPts val="1200"/>
              </a:spcBef>
            </a:pPr>
            <a:r>
              <a:rPr lang="en" altLang="zh-CN" b="1" dirty="0">
                <a:latin typeface="Times New Roman" panose="02020503050405090304" pitchFamily="18" charset="0"/>
                <a:cs typeface="Times New Roman" panose="02020503050405090304" pitchFamily="18" charset="0"/>
              </a:rPr>
              <a:t>QRDQN-based Critic:</a:t>
            </a:r>
            <a:br>
              <a:rPr lang="en" altLang="zh-CN" b="1" dirty="0">
                <a:latin typeface="Times New Roman" panose="02020503050405090304" pitchFamily="18" charset="0"/>
                <a:cs typeface="Times New Roman" panose="02020503050405090304" pitchFamily="18" charset="0"/>
              </a:rPr>
            </a:br>
            <a:r>
              <a:rPr lang="en-US" altLang="zh-CN" b="1" dirty="0">
                <a:latin typeface="Times New Roman" panose="02020503050405090304" pitchFamily="18" charset="0"/>
                <a:cs typeface="Times New Roman" panose="02020503050405090304" pitchFamily="18" charset="0"/>
              </a:rPr>
              <a:t>Critic Update:</a:t>
            </a:r>
            <a:endParaRPr lang="en" altLang="zh-CN" b="1" dirty="0">
              <a:latin typeface="Times New Roman" panose="02020503050405090304" pitchFamily="18" charset="0"/>
              <a:cs typeface="Times New Roman" panose="02020503050405090304" pitchFamily="18" charset="0"/>
            </a:endParaRPr>
          </a:p>
          <a:p>
            <a:pPr>
              <a:lnSpc>
                <a:spcPct val="150000"/>
              </a:lnSpc>
            </a:pPr>
            <a:r>
              <a:rPr lang="en" altLang="zh-CN" dirty="0">
                <a:latin typeface="Times New Roman" panose="02020503050405090304" pitchFamily="18" charset="0"/>
                <a:cs typeface="Times New Roman" panose="02020503050405090304" pitchFamily="18" charset="0"/>
              </a:rPr>
              <a:t>To compute reward-to-go value targets, rely on the sample-replacement strategy SR(</a:t>
            </a:r>
            <a:r>
              <a:rPr lang="el-GR" altLang="zh-CN" dirty="0">
                <a:latin typeface="Times New Roman" panose="02020503050405090304" pitchFamily="18" charset="0"/>
                <a:cs typeface="Times New Roman" panose="02020503050405090304" pitchFamily="18" charset="0"/>
              </a:rPr>
              <a:t>λ</a:t>
            </a:r>
            <a:r>
              <a:rPr lang="en" altLang="zh-CN" dirty="0">
                <a:latin typeface="Times New Roman" panose="02020503050405090304" pitchFamily="18" charset="0"/>
                <a:cs typeface="Times New Roman" panose="02020503050405090304" pitchFamily="18" charset="0"/>
              </a:rPr>
              <a:t>)</a:t>
            </a:r>
            <a:r>
              <a:rPr lang="en" altLang="zh-CN" baseline="30000" dirty="0">
                <a:latin typeface="Times New Roman" panose="02020503050405090304" pitchFamily="18" charset="0"/>
                <a:cs typeface="Times New Roman" panose="02020503050405090304" pitchFamily="18" charset="0"/>
              </a:rPr>
              <a:t>[7]  </a:t>
            </a:r>
            <a:r>
              <a:rPr lang="en" altLang="zh-CN" dirty="0">
                <a:latin typeface="Times New Roman" panose="02020503050405090304" pitchFamily="18" charset="0"/>
                <a:cs typeface="Times New Roman" panose="02020503050405090304" pitchFamily="18" charset="0"/>
              </a:rPr>
              <a:t>-- extends the temporal-difference TD</a:t>
            </a:r>
            <a:r>
              <a:rPr lang="zh-CN" altLang="en-US" dirty="0">
                <a:latin typeface="Times New Roman" panose="02020503050405090304" pitchFamily="18" charset="0"/>
                <a:cs typeface="Times New Roman" panose="02020503050405090304" pitchFamily="18" charset="0"/>
              </a:rPr>
              <a:t> </a:t>
            </a:r>
            <a:r>
              <a:rPr lang="en" altLang="zh-CN" dirty="0">
                <a:latin typeface="Times New Roman" panose="02020503050405090304" pitchFamily="18" charset="0"/>
                <a:cs typeface="Times New Roman" panose="02020503050405090304" pitchFamily="18" charset="0"/>
              </a:rPr>
              <a:t>(</a:t>
            </a:r>
            <a:r>
              <a:rPr lang="el-GR" altLang="zh-CN" dirty="0">
                <a:latin typeface="Times New Roman" panose="02020503050405090304" pitchFamily="18" charset="0"/>
                <a:cs typeface="Times New Roman" panose="02020503050405090304" pitchFamily="18" charset="0"/>
              </a:rPr>
              <a:t>λ)</a:t>
            </a:r>
            <a:r>
              <a:rPr lang="en-US" altLang="zh-CN" dirty="0">
                <a:latin typeface="Times New Roman" panose="02020503050405090304" pitchFamily="18" charset="0"/>
                <a:cs typeface="Times New Roman" panose="02020503050405090304" pitchFamily="18" charset="0"/>
              </a:rPr>
              <a:t> </a:t>
            </a:r>
            <a:r>
              <a:rPr lang="en" altLang="zh-CN" dirty="0">
                <a:latin typeface="Times New Roman" panose="02020503050405090304" pitchFamily="18" charset="0"/>
                <a:cs typeface="Times New Roman" panose="02020503050405090304" pitchFamily="18" charset="0"/>
              </a:rPr>
              <a:t>for computing multi-step value targets to Dist.</a:t>
            </a:r>
          </a:p>
          <a:p>
            <a:pPr>
              <a:lnSpc>
                <a:spcPct val="150000"/>
              </a:lnSpc>
            </a:pPr>
            <a:endParaRPr lang="en" altLang="zh-CN" dirty="0">
              <a:latin typeface="Times New Roman" panose="02020503050405090304" pitchFamily="18" charset="0"/>
              <a:cs typeface="Times New Roman" panose="02020503050405090304" pitchFamily="18" charset="0"/>
            </a:endParaRPr>
          </a:p>
          <a:p>
            <a:pPr>
              <a:lnSpc>
                <a:spcPct val="150000"/>
              </a:lnSpc>
            </a:pPr>
            <a:r>
              <a:rPr lang="en-US" altLang="zh-CN" b="1" dirty="0">
                <a:latin typeface="Times New Roman" panose="02020503050405090304" pitchFamily="18" charset="0"/>
                <a:cs typeface="Times New Roman" panose="02020503050405090304" pitchFamily="18" charset="0"/>
              </a:rPr>
              <a:t>Risk-sensitive QRDQN(weighted by distorted density):</a:t>
            </a:r>
            <a:endParaRPr lang="en" altLang="zh-CN" dirty="0">
              <a:latin typeface="Times New Roman" panose="02020503050405090304" pitchFamily="18" charset="0"/>
              <a:cs typeface="Times New Roman" panose="02020503050405090304" pitchFamily="18" charset="0"/>
            </a:endParaRPr>
          </a:p>
          <a:p>
            <a:pPr>
              <a:lnSpc>
                <a:spcPct val="150000"/>
              </a:lnSpc>
            </a:pPr>
            <a:r>
              <a:rPr lang="en" altLang="zh-CN" dirty="0">
                <a:latin typeface="Times New Roman" panose="02020503050405090304" pitchFamily="18" charset="0"/>
                <a:cs typeface="Times New Roman" panose="02020503050405090304" pitchFamily="18" charset="0"/>
              </a:rPr>
              <a:t>choose </a:t>
            </a:r>
            <a:r>
              <a:rPr lang="el-GR" altLang="zh-CN" dirty="0">
                <a:latin typeface="Times New Roman" panose="02020503050405090304" pitchFamily="18" charset="0"/>
                <a:cs typeface="Times New Roman" panose="02020503050405090304" pitchFamily="18" charset="0"/>
              </a:rPr>
              <a:t>β = 1 </a:t>
            </a:r>
            <a:r>
              <a:rPr lang="en" altLang="zh-CN" dirty="0">
                <a:latin typeface="Times New Roman" panose="02020503050405090304" pitchFamily="18" charset="0"/>
                <a:cs typeface="Times New Roman" panose="02020503050405090304" pitchFamily="18" charset="0"/>
              </a:rPr>
              <a:t>for</a:t>
            </a:r>
            <a:r>
              <a:rPr lang="zh-CN" altLang="en-US" dirty="0">
                <a:latin typeface="Times New Roman" panose="02020503050405090304" pitchFamily="18" charset="0"/>
                <a:cs typeface="Times New Roman" panose="02020503050405090304" pitchFamily="18" charset="0"/>
              </a:rPr>
              <a:t> </a:t>
            </a:r>
            <a:r>
              <a:rPr lang="en" altLang="zh-CN" dirty="0">
                <a:latin typeface="Times New Roman" panose="02020503050405090304" pitchFamily="18" charset="0"/>
                <a:cs typeface="Times New Roman" panose="02020503050405090304" pitchFamily="18" charset="0"/>
              </a:rPr>
              <a:t>risk-neutrality and 0 &lt; </a:t>
            </a:r>
            <a:r>
              <a:rPr lang="el-GR" altLang="zh-CN" dirty="0">
                <a:latin typeface="Times New Roman" panose="02020503050405090304" pitchFamily="18" charset="0"/>
                <a:cs typeface="Times New Roman" panose="02020503050405090304" pitchFamily="18" charset="0"/>
              </a:rPr>
              <a:t>β &lt; 1 </a:t>
            </a:r>
            <a:r>
              <a:rPr lang="en" altLang="zh-CN" dirty="0">
                <a:latin typeface="Times New Roman" panose="02020503050405090304" pitchFamily="18" charset="0"/>
                <a:cs typeface="Times New Roman" panose="02020503050405090304" pitchFamily="18" charset="0"/>
              </a:rPr>
              <a:t>for risk aversion.</a:t>
            </a:r>
          </a:p>
          <a:p>
            <a:pPr>
              <a:lnSpc>
                <a:spcPct val="150000"/>
              </a:lnSpc>
            </a:pPr>
            <a:r>
              <a:rPr lang="en" altLang="zh-CN" dirty="0">
                <a:latin typeface="Times New Roman" panose="02020503050405090304" pitchFamily="18" charset="0"/>
                <a:cs typeface="Times New Roman" panose="02020503050405090304" pitchFamily="18" charset="0"/>
              </a:rPr>
              <a:t>choose </a:t>
            </a:r>
            <a:r>
              <a:rPr lang="el-GR" altLang="zh-CN" dirty="0">
                <a:latin typeface="Times New Roman" panose="02020503050405090304" pitchFamily="18" charset="0"/>
                <a:cs typeface="Times New Roman" panose="02020503050405090304" pitchFamily="18" charset="0"/>
              </a:rPr>
              <a:t>β = 0 </a:t>
            </a:r>
            <a:r>
              <a:rPr lang="en" altLang="zh-CN" dirty="0">
                <a:latin typeface="Times New Roman" panose="02020503050405090304" pitchFamily="18" charset="0"/>
                <a:cs typeface="Times New Roman" panose="02020503050405090304" pitchFamily="18" charset="0"/>
              </a:rPr>
              <a:t>for risk-neutrality,</a:t>
            </a:r>
            <a:r>
              <a:rPr lang="zh-CN" altLang="en-US" dirty="0">
                <a:latin typeface="Times New Roman" panose="02020503050405090304" pitchFamily="18" charset="0"/>
                <a:cs typeface="Times New Roman" panose="02020503050405090304" pitchFamily="18" charset="0"/>
              </a:rPr>
              <a:t> </a:t>
            </a:r>
            <a:r>
              <a:rPr lang="el-GR" altLang="zh-CN" dirty="0">
                <a:latin typeface="Times New Roman" panose="02020503050405090304" pitchFamily="18" charset="0"/>
                <a:cs typeface="Times New Roman" panose="02020503050405090304" pitchFamily="18" charset="0"/>
              </a:rPr>
              <a:t>β &gt; 0 </a:t>
            </a:r>
            <a:r>
              <a:rPr lang="en" altLang="zh-CN" dirty="0">
                <a:latin typeface="Times New Roman" panose="02020503050405090304" pitchFamily="18" charset="0"/>
                <a:cs typeface="Times New Roman" panose="02020503050405090304" pitchFamily="18" charset="0"/>
              </a:rPr>
              <a:t>for risk aversion, and </a:t>
            </a:r>
            <a:r>
              <a:rPr lang="el-GR" altLang="zh-CN" dirty="0">
                <a:latin typeface="Times New Roman" panose="02020503050405090304" pitchFamily="18" charset="0"/>
                <a:cs typeface="Times New Roman" panose="02020503050405090304" pitchFamily="18" charset="0"/>
              </a:rPr>
              <a:t>β &lt; 0 </a:t>
            </a:r>
            <a:r>
              <a:rPr lang="en" altLang="zh-CN" dirty="0">
                <a:latin typeface="Times New Roman" panose="02020503050405090304" pitchFamily="18" charset="0"/>
                <a:cs typeface="Times New Roman" panose="02020503050405090304" pitchFamily="18" charset="0"/>
              </a:rPr>
              <a:t>for risk affinity.</a:t>
            </a:r>
          </a:p>
          <a:p>
            <a:pPr>
              <a:lnSpc>
                <a:spcPct val="150000"/>
              </a:lnSpc>
            </a:pPr>
            <a:r>
              <a:rPr lang="el-GR" altLang="zh-CN" dirty="0">
                <a:latin typeface="Times New Roman" panose="02020503050405090304" pitchFamily="18" charset="0"/>
                <a:cs typeface="Times New Roman" panose="02020503050405090304" pitchFamily="18" charset="0"/>
              </a:rPr>
              <a:t>Φ </a:t>
            </a:r>
            <a:r>
              <a:rPr lang="en" altLang="zh-CN" dirty="0">
                <a:latin typeface="Times New Roman" panose="02020503050405090304" pitchFamily="18" charset="0"/>
                <a:cs typeface="Times New Roman" panose="02020503050405090304" pitchFamily="18" charset="0"/>
              </a:rPr>
              <a:t>is the standard normal distribution</a:t>
            </a:r>
            <a:r>
              <a:rPr lang="zh-CN" altLang="en-US" dirty="0">
                <a:latin typeface="Times New Roman" panose="02020503050405090304" pitchFamily="18" charset="0"/>
                <a:cs typeface="Times New Roman" panose="02020503050405090304" pitchFamily="18" charset="0"/>
              </a:rPr>
              <a:t> </a:t>
            </a:r>
            <a:r>
              <a:rPr lang="en-US" altLang="zh-CN" dirty="0">
                <a:latin typeface="Times New Roman" panose="02020503050405090304" pitchFamily="18" charset="0"/>
                <a:cs typeface="Times New Roman" panose="02020503050405090304" pitchFamily="18" charset="0"/>
              </a:rPr>
              <a:t>CDF.</a:t>
            </a:r>
            <a:endParaRPr lang="en" altLang="zh-CN" dirty="0">
              <a:latin typeface="Times New Roman" panose="02020503050405090304" pitchFamily="18" charset="0"/>
              <a:cs typeface="Times New Roman" panose="02020503050405090304" pitchFamily="18" charset="0"/>
            </a:endParaRPr>
          </a:p>
          <a:p>
            <a:pPr>
              <a:lnSpc>
                <a:spcPct val="150000"/>
              </a:lnSpc>
            </a:pPr>
            <a:endParaRPr lang="en" altLang="zh-CN" dirty="0">
              <a:latin typeface="Times New Roman" panose="02020503050405090304" pitchFamily="18" charset="0"/>
              <a:cs typeface="Times New Roman" panose="02020503050405090304" pitchFamily="18" charset="0"/>
            </a:endParaRPr>
          </a:p>
          <a:p>
            <a:pPr>
              <a:lnSpc>
                <a:spcPct val="150000"/>
              </a:lnSpc>
            </a:pPr>
            <a:r>
              <a:rPr lang="en-US" altLang="zh-CN" b="1" dirty="0">
                <a:latin typeface="Times New Roman" panose="02020503050405090304" pitchFamily="18" charset="0"/>
                <a:cs typeface="Times New Roman" panose="02020503050405090304" pitchFamily="18" charset="0"/>
              </a:rPr>
              <a:t>Policy Update:</a:t>
            </a:r>
            <a:endParaRPr lang="en" altLang="zh-CN" b="1" dirty="0">
              <a:latin typeface="Times New Roman" panose="02020503050405090304" pitchFamily="18" charset="0"/>
              <a:cs typeface="Times New Roman" panose="02020503050405090304" pitchFamily="18" charset="0"/>
            </a:endParaRPr>
          </a:p>
          <a:p>
            <a:pPr>
              <a:lnSpc>
                <a:spcPct val="150000"/>
              </a:lnSpc>
            </a:pPr>
            <a:endParaRPr lang="en-US" altLang="zh-CN" baseline="30000" dirty="0">
              <a:latin typeface="Times New Roman" panose="02020503050405090304" pitchFamily="18" charset="0"/>
              <a:cs typeface="Times New Roman" panose="02020503050405090304" pitchFamily="18" charset="0"/>
              <a:sym typeface="+mn-ea"/>
            </a:endParaRPr>
          </a:p>
        </p:txBody>
      </p:sp>
      <p:pic>
        <p:nvPicPr>
          <p:cNvPr id="7" name="图片 6">
            <a:extLst>
              <a:ext uri="{FF2B5EF4-FFF2-40B4-BE49-F238E27FC236}">
                <a16:creationId xmlns:a16="http://schemas.microsoft.com/office/drawing/2014/main" id="{988281E7-08BA-D9EC-0162-497E05A68C1B}"/>
              </a:ext>
            </a:extLst>
          </p:cNvPr>
          <p:cNvPicPr>
            <a:picLocks noChangeAspect="1"/>
          </p:cNvPicPr>
          <p:nvPr/>
        </p:nvPicPr>
        <p:blipFill>
          <a:blip r:embed="rId7"/>
          <a:stretch>
            <a:fillRect/>
          </a:stretch>
        </p:blipFill>
        <p:spPr>
          <a:xfrm>
            <a:off x="4116010" y="821537"/>
            <a:ext cx="2020053" cy="771013"/>
          </a:xfrm>
          <a:prstGeom prst="rect">
            <a:avLst/>
          </a:prstGeom>
        </p:spPr>
      </p:pic>
      <p:sp>
        <p:nvSpPr>
          <p:cNvPr id="8" name="文本框 41">
            <a:extLst>
              <a:ext uri="{FF2B5EF4-FFF2-40B4-BE49-F238E27FC236}">
                <a16:creationId xmlns:a16="http://schemas.microsoft.com/office/drawing/2014/main" id="{44F1AC5A-EBD5-74C8-F2B2-7CD00A73B450}"/>
              </a:ext>
            </a:extLst>
          </p:cNvPr>
          <p:cNvSpPr txBox="1"/>
          <p:nvPr>
            <p:custDataLst>
              <p:tags r:id="rId3"/>
            </p:custDataLst>
          </p:nvPr>
        </p:nvSpPr>
        <p:spPr>
          <a:xfrm>
            <a:off x="376555" y="6579892"/>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[7] GMAC: A Distributional Perspective on Actor-Critic Framework,”, ICRA, 2024</a:t>
            </a:r>
          </a:p>
        </p:txBody>
      </p:sp>
      <p:pic>
        <p:nvPicPr>
          <p:cNvPr id="10" name="图片 9">
            <a:extLst>
              <a:ext uri="{FF2B5EF4-FFF2-40B4-BE49-F238E27FC236}">
                <a16:creationId xmlns:a16="http://schemas.microsoft.com/office/drawing/2014/main" id="{399506A5-4BF7-C99F-157A-6CDA6D96480D}"/>
              </a:ext>
            </a:extLst>
          </p:cNvPr>
          <p:cNvPicPr>
            <a:picLocks noChangeAspect="1"/>
          </p:cNvPicPr>
          <p:nvPr/>
        </p:nvPicPr>
        <p:blipFill>
          <a:blip r:embed="rId8"/>
          <a:stretch>
            <a:fillRect/>
          </a:stretch>
        </p:blipFill>
        <p:spPr>
          <a:xfrm>
            <a:off x="6176742" y="2688474"/>
            <a:ext cx="5538217" cy="735300"/>
          </a:xfrm>
          <a:prstGeom prst="rect">
            <a:avLst/>
          </a:prstGeom>
        </p:spPr>
      </p:pic>
      <p:pic>
        <p:nvPicPr>
          <p:cNvPr id="11" name="图片 10">
            <a:extLst>
              <a:ext uri="{FF2B5EF4-FFF2-40B4-BE49-F238E27FC236}">
                <a16:creationId xmlns:a16="http://schemas.microsoft.com/office/drawing/2014/main" id="{C2E763DE-2667-5417-C497-12B79B92488D}"/>
              </a:ext>
            </a:extLst>
          </p:cNvPr>
          <p:cNvPicPr>
            <a:picLocks noChangeAspect="1"/>
          </p:cNvPicPr>
          <p:nvPr/>
        </p:nvPicPr>
        <p:blipFill>
          <a:blip r:embed="rId9"/>
          <a:stretch>
            <a:fillRect/>
          </a:stretch>
        </p:blipFill>
        <p:spPr>
          <a:xfrm>
            <a:off x="7975825" y="3408586"/>
            <a:ext cx="2437456" cy="574433"/>
          </a:xfrm>
          <a:prstGeom prst="rect">
            <a:avLst/>
          </a:prstGeom>
        </p:spPr>
      </p:pic>
      <p:pic>
        <p:nvPicPr>
          <p:cNvPr id="12" name="图片 11">
            <a:extLst>
              <a:ext uri="{FF2B5EF4-FFF2-40B4-BE49-F238E27FC236}">
                <a16:creationId xmlns:a16="http://schemas.microsoft.com/office/drawing/2014/main" id="{EF9021DA-9CD3-F1E0-559A-1E1C1E39B9A0}"/>
              </a:ext>
            </a:extLst>
          </p:cNvPr>
          <p:cNvPicPr>
            <a:picLocks noChangeAspect="1"/>
          </p:cNvPicPr>
          <p:nvPr/>
        </p:nvPicPr>
        <p:blipFill>
          <a:blip r:embed="rId10"/>
          <a:stretch>
            <a:fillRect/>
          </a:stretch>
        </p:blipFill>
        <p:spPr>
          <a:xfrm>
            <a:off x="8399161" y="4061248"/>
            <a:ext cx="2699654" cy="392677"/>
          </a:xfrm>
          <a:prstGeom prst="rect">
            <a:avLst/>
          </a:prstGeom>
        </p:spPr>
      </p:pic>
      <p:pic>
        <p:nvPicPr>
          <p:cNvPr id="13" name="图片 12">
            <a:extLst>
              <a:ext uri="{FF2B5EF4-FFF2-40B4-BE49-F238E27FC236}">
                <a16:creationId xmlns:a16="http://schemas.microsoft.com/office/drawing/2014/main" id="{392B4311-3EAE-CA53-4F48-E04E49FBADD2}"/>
              </a:ext>
            </a:extLst>
          </p:cNvPr>
          <p:cNvPicPr>
            <a:picLocks noChangeAspect="1"/>
          </p:cNvPicPr>
          <p:nvPr/>
        </p:nvPicPr>
        <p:blipFill>
          <a:blip r:embed="rId11"/>
          <a:stretch>
            <a:fillRect/>
          </a:stretch>
        </p:blipFill>
        <p:spPr>
          <a:xfrm>
            <a:off x="2446148" y="4982363"/>
            <a:ext cx="5833197" cy="1344876"/>
          </a:xfrm>
          <a:prstGeom prst="rect">
            <a:avLst/>
          </a:prstGeom>
        </p:spPr>
      </p:pic>
      <p:pic>
        <p:nvPicPr>
          <p:cNvPr id="14" name="图片 13">
            <a:extLst>
              <a:ext uri="{FF2B5EF4-FFF2-40B4-BE49-F238E27FC236}">
                <a16:creationId xmlns:a16="http://schemas.microsoft.com/office/drawing/2014/main" id="{EB028FEF-606B-F615-28A4-47D3FB9A5202}"/>
              </a:ext>
            </a:extLst>
          </p:cNvPr>
          <p:cNvPicPr>
            <a:picLocks noChangeAspect="1"/>
          </p:cNvPicPr>
          <p:nvPr/>
        </p:nvPicPr>
        <p:blipFill>
          <a:blip r:embed="rId12"/>
          <a:stretch>
            <a:fillRect/>
          </a:stretch>
        </p:blipFill>
        <p:spPr>
          <a:xfrm>
            <a:off x="8660765" y="4982363"/>
            <a:ext cx="3505032" cy="1093450"/>
          </a:xfrm>
          <a:prstGeom prst="rect">
            <a:avLst/>
          </a:prstGeom>
        </p:spPr>
      </p:pic>
    </p:spTree>
    <p:custDataLst>
      <p:tags r:id="rId1"/>
    </p:custDataLst>
    <p:extLst>
      <p:ext uri="{BB962C8B-B14F-4D97-AF65-F5344CB8AC3E}">
        <p14:creationId xmlns:p14="http://schemas.microsoft.com/office/powerpoint/2010/main" val="17266161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A2716-5557-21AF-2D30-1CF582E2A7F9}"/>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7874FDFA-290E-C843-8B31-A3E71AFB848C}"/>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Experiment -- Sim</a:t>
            </a:r>
          </a:p>
        </p:txBody>
      </p:sp>
      <p:pic>
        <p:nvPicPr>
          <p:cNvPr id="5" name="图片 1" descr="logo-en">
            <a:extLst>
              <a:ext uri="{FF2B5EF4-FFF2-40B4-BE49-F238E27FC236}">
                <a16:creationId xmlns:a16="http://schemas.microsoft.com/office/drawing/2014/main" id="{715E7555-ECCC-65C2-DE0D-A8EE41359F00}"/>
              </a:ext>
            </a:extLst>
          </p:cNvPr>
          <p:cNvPicPr>
            <a:picLocks noChangeAspect="1"/>
          </p:cNvPicPr>
          <p:nvPr/>
        </p:nvPicPr>
        <p:blipFill>
          <a:blip r:embed="rId4"/>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4C4F2DBE-55DF-31F5-3E12-B378047C33C3}"/>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CFA31A96-487D-0A16-7202-581131BDD470}"/>
              </a:ext>
            </a:extLst>
          </p:cNvPr>
          <p:cNvPicPr>
            <a:picLocks noChangeAspect="1"/>
          </p:cNvPicPr>
          <p:nvPr/>
        </p:nvPicPr>
        <p:blipFill>
          <a:blip r:embed="rId5"/>
          <a:stretch>
            <a:fillRect/>
          </a:stretch>
        </p:blipFill>
        <p:spPr>
          <a:xfrm>
            <a:off x="1067123" y="821537"/>
            <a:ext cx="4686300" cy="2641600"/>
          </a:xfrm>
          <a:prstGeom prst="rect">
            <a:avLst/>
          </a:prstGeom>
        </p:spPr>
      </p:pic>
      <p:pic>
        <p:nvPicPr>
          <p:cNvPr id="15" name="图片 14">
            <a:extLst>
              <a:ext uri="{FF2B5EF4-FFF2-40B4-BE49-F238E27FC236}">
                <a16:creationId xmlns:a16="http://schemas.microsoft.com/office/drawing/2014/main" id="{0143F5E6-B95E-6D76-F40E-32D143E89BCA}"/>
              </a:ext>
            </a:extLst>
          </p:cNvPr>
          <p:cNvPicPr>
            <a:picLocks noChangeAspect="1"/>
          </p:cNvPicPr>
          <p:nvPr/>
        </p:nvPicPr>
        <p:blipFill>
          <a:blip r:embed="rId6"/>
          <a:stretch>
            <a:fillRect/>
          </a:stretch>
        </p:blipFill>
        <p:spPr>
          <a:xfrm>
            <a:off x="1729352" y="3467714"/>
            <a:ext cx="9119462" cy="3329326"/>
          </a:xfrm>
          <a:prstGeom prst="rect">
            <a:avLst/>
          </a:prstGeom>
        </p:spPr>
      </p:pic>
      <p:pic>
        <p:nvPicPr>
          <p:cNvPr id="2" name="图片 1">
            <a:extLst>
              <a:ext uri="{FF2B5EF4-FFF2-40B4-BE49-F238E27FC236}">
                <a16:creationId xmlns:a16="http://schemas.microsoft.com/office/drawing/2014/main" id="{24F38497-0C54-7474-9C76-0770D9C17CD0}"/>
              </a:ext>
            </a:extLst>
          </p:cNvPr>
          <p:cNvPicPr>
            <a:picLocks noChangeAspect="1"/>
          </p:cNvPicPr>
          <p:nvPr/>
        </p:nvPicPr>
        <p:blipFill>
          <a:blip r:embed="rId7"/>
          <a:stretch>
            <a:fillRect/>
          </a:stretch>
        </p:blipFill>
        <p:spPr>
          <a:xfrm>
            <a:off x="6096000" y="1281525"/>
            <a:ext cx="4838700" cy="1676400"/>
          </a:xfrm>
          <a:prstGeom prst="rect">
            <a:avLst/>
          </a:prstGeom>
        </p:spPr>
      </p:pic>
    </p:spTree>
    <p:custDataLst>
      <p:tags r:id="rId1"/>
    </p:custDataLst>
    <p:extLst>
      <p:ext uri="{BB962C8B-B14F-4D97-AF65-F5344CB8AC3E}">
        <p14:creationId xmlns:p14="http://schemas.microsoft.com/office/powerpoint/2010/main" val="12085201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F0166-EB89-BE10-4A80-0552407F2DAB}"/>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17E8007B-33D0-5327-A6C2-75CA5B318580}"/>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Experiment -- Real</a:t>
            </a:r>
          </a:p>
        </p:txBody>
      </p:sp>
      <p:pic>
        <p:nvPicPr>
          <p:cNvPr id="5" name="图片 1" descr="logo-en">
            <a:extLst>
              <a:ext uri="{FF2B5EF4-FFF2-40B4-BE49-F238E27FC236}">
                <a16:creationId xmlns:a16="http://schemas.microsoft.com/office/drawing/2014/main" id="{DD7E0776-D737-CFA5-7930-1F79DD75BA95}"/>
              </a:ext>
            </a:extLst>
          </p:cNvPr>
          <p:cNvPicPr>
            <a:picLocks noChangeAspect="1"/>
          </p:cNvPicPr>
          <p:nvPr/>
        </p:nvPicPr>
        <p:blipFill>
          <a:blip r:embed="rId4"/>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FBD82C76-FE50-0050-8D1B-91D16E3C51E7}"/>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61FF86AA-A4D4-8C47-A0D7-397DFFDF8F90}"/>
              </a:ext>
            </a:extLst>
          </p:cNvPr>
          <p:cNvPicPr>
            <a:picLocks noChangeAspect="1"/>
          </p:cNvPicPr>
          <p:nvPr/>
        </p:nvPicPr>
        <p:blipFill>
          <a:blip r:embed="rId5"/>
          <a:stretch>
            <a:fillRect/>
          </a:stretch>
        </p:blipFill>
        <p:spPr>
          <a:xfrm>
            <a:off x="1965512" y="1811902"/>
            <a:ext cx="8260976" cy="3985754"/>
          </a:xfrm>
          <a:prstGeom prst="rect">
            <a:avLst/>
          </a:prstGeom>
        </p:spPr>
      </p:pic>
    </p:spTree>
    <p:custDataLst>
      <p:tags r:id="rId1"/>
    </p:custDataLst>
    <p:extLst>
      <p:ext uri="{BB962C8B-B14F-4D97-AF65-F5344CB8AC3E}">
        <p14:creationId xmlns:p14="http://schemas.microsoft.com/office/powerpoint/2010/main" val="134398021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D9E8E75-FD75-322D-98EC-B7923E7715B6}"/>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F1FE9490-E2CA-4A85-E4A2-2288A90BA2E2}"/>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Experiment</a:t>
            </a:r>
          </a:p>
        </p:txBody>
      </p:sp>
      <p:pic>
        <p:nvPicPr>
          <p:cNvPr id="5" name="图片 1" descr="logo-en">
            <a:extLst>
              <a:ext uri="{FF2B5EF4-FFF2-40B4-BE49-F238E27FC236}">
                <a16:creationId xmlns:a16="http://schemas.microsoft.com/office/drawing/2014/main" id="{5860C3FA-CF2D-CCA2-429A-5FBBF3535040}"/>
              </a:ext>
            </a:extLst>
          </p:cNvPr>
          <p:cNvPicPr>
            <a:picLocks noChangeAspect="1"/>
          </p:cNvPicPr>
          <p:nvPr/>
        </p:nvPicPr>
        <p:blipFill>
          <a:blip r:embed="rId4"/>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F83D8EFD-2D86-89B2-5B46-59AE27C300E1}"/>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86E4887D-48EA-EFE1-5C34-9C8B7FB93B3A}"/>
              </a:ext>
            </a:extLst>
          </p:cNvPr>
          <p:cNvPicPr>
            <a:picLocks noChangeAspect="1"/>
          </p:cNvPicPr>
          <p:nvPr/>
        </p:nvPicPr>
        <p:blipFill>
          <a:blip r:embed="rId5"/>
          <a:stretch>
            <a:fillRect/>
          </a:stretch>
        </p:blipFill>
        <p:spPr>
          <a:xfrm>
            <a:off x="30997" y="1252971"/>
            <a:ext cx="12052822" cy="4792658"/>
          </a:xfrm>
          <a:prstGeom prst="rect">
            <a:avLst/>
          </a:prstGeom>
        </p:spPr>
      </p:pic>
    </p:spTree>
    <p:custDataLst>
      <p:tags r:id="rId1"/>
    </p:custDataLst>
    <p:extLst>
      <p:ext uri="{BB962C8B-B14F-4D97-AF65-F5344CB8AC3E}">
        <p14:creationId xmlns:p14="http://schemas.microsoft.com/office/powerpoint/2010/main" val="262824819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5D35D-745D-86B4-270C-37CD80E0834E}"/>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D3DF4441-3B1C-74D5-B976-6729B7C61A98}"/>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Standard &amp; Distributional RL and Convergence</a:t>
            </a:r>
          </a:p>
        </p:txBody>
      </p:sp>
      <p:pic>
        <p:nvPicPr>
          <p:cNvPr id="5" name="图片 1" descr="logo-en">
            <a:extLst>
              <a:ext uri="{FF2B5EF4-FFF2-40B4-BE49-F238E27FC236}">
                <a16:creationId xmlns:a16="http://schemas.microsoft.com/office/drawing/2014/main" id="{D146A7F7-0553-8E54-D524-1C35DF689FFB}"/>
              </a:ext>
            </a:extLst>
          </p:cNvPr>
          <p:cNvPicPr>
            <a:picLocks noChangeAspect="1"/>
          </p:cNvPicPr>
          <p:nvPr/>
        </p:nvPicPr>
        <p:blipFill>
          <a:blip r:embed="rId16"/>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C2ACF1BA-16D6-B817-23F3-930C3F9EFCBD}"/>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8CFFE095-54FE-14CB-1D87-9F72DE3B01CF}"/>
              </a:ext>
            </a:extLst>
          </p:cNvPr>
          <p:cNvSpPr txBox="1"/>
          <p:nvPr>
            <p:custDataLst>
              <p:tags r:id="rId2"/>
            </p:custDataLst>
          </p:nvPr>
        </p:nvSpPr>
        <p:spPr>
          <a:xfrm>
            <a:off x="479323" y="1069128"/>
            <a:ext cx="10025038" cy="395686"/>
          </a:xfrm>
          <a:prstGeom prst="rect">
            <a:avLst/>
          </a:prstGeom>
          <a:noFill/>
        </p:spPr>
        <p:txBody>
          <a:bodyPr wrap="square" rtlCol="0">
            <a:spAutoFit/>
          </a:bodyPr>
          <a:lstStyle/>
          <a:p>
            <a:pPr indent="0">
              <a:lnSpc>
                <a:spcPct val="120000"/>
              </a:lnSpc>
              <a:spcBef>
                <a:spcPts val="0"/>
              </a:spcBef>
              <a:spcAft>
                <a:spcPts val="0"/>
              </a:spcAft>
              <a:buNone/>
            </a:pPr>
            <a:r>
              <a:rPr lang="en-US" altLang="zh-CN" dirty="0">
                <a:latin typeface="Times New Roman" panose="02020503050405090304" pitchFamily="18" charset="0"/>
                <a:cs typeface="Times New Roman" panose="02020503050405090304" pitchFamily="18" charset="0"/>
                <a:sym typeface="+mn-ea"/>
              </a:rPr>
              <a:t>Standard RL algorithms estimate the expected value of return       :</a:t>
            </a:r>
          </a:p>
        </p:txBody>
      </p:sp>
      <p:pic>
        <p:nvPicPr>
          <p:cNvPr id="8" name="图片 7">
            <a:extLst>
              <a:ext uri="{FF2B5EF4-FFF2-40B4-BE49-F238E27FC236}">
                <a16:creationId xmlns:a16="http://schemas.microsoft.com/office/drawing/2014/main" id="{51EACAB4-6D86-1B6A-6DF4-DFEB54926493}"/>
              </a:ext>
            </a:extLst>
          </p:cNvPr>
          <p:cNvPicPr>
            <a:picLocks noChangeAspect="1"/>
          </p:cNvPicPr>
          <p:nvPr/>
        </p:nvPicPr>
        <p:blipFill>
          <a:blip r:embed="rId17"/>
          <a:stretch>
            <a:fillRect/>
          </a:stretch>
        </p:blipFill>
        <p:spPr>
          <a:xfrm>
            <a:off x="6229956" y="1196622"/>
            <a:ext cx="329705" cy="223036"/>
          </a:xfrm>
          <a:prstGeom prst="rect">
            <a:avLst/>
          </a:prstGeom>
        </p:spPr>
      </p:pic>
      <p:pic>
        <p:nvPicPr>
          <p:cNvPr id="10" name="图片 9">
            <a:extLst>
              <a:ext uri="{FF2B5EF4-FFF2-40B4-BE49-F238E27FC236}">
                <a16:creationId xmlns:a16="http://schemas.microsoft.com/office/drawing/2014/main" id="{80740CAE-BBC5-44E2-A5A2-32A525713E70}"/>
              </a:ext>
            </a:extLst>
          </p:cNvPr>
          <p:cNvPicPr>
            <a:picLocks noChangeAspect="1"/>
          </p:cNvPicPr>
          <p:nvPr/>
        </p:nvPicPr>
        <p:blipFill>
          <a:blip r:embed="rId18"/>
          <a:stretch>
            <a:fillRect/>
          </a:stretch>
        </p:blipFill>
        <p:spPr>
          <a:xfrm>
            <a:off x="1624300" y="1520768"/>
            <a:ext cx="4935361" cy="749552"/>
          </a:xfrm>
          <a:prstGeom prst="rect">
            <a:avLst/>
          </a:prstGeom>
        </p:spPr>
      </p:pic>
      <p:pic>
        <p:nvPicPr>
          <p:cNvPr id="11" name="图片 10">
            <a:extLst>
              <a:ext uri="{FF2B5EF4-FFF2-40B4-BE49-F238E27FC236}">
                <a16:creationId xmlns:a16="http://schemas.microsoft.com/office/drawing/2014/main" id="{7653A4E1-C345-AAA5-07E1-9D126ADBBE8E}"/>
              </a:ext>
            </a:extLst>
          </p:cNvPr>
          <p:cNvPicPr>
            <a:picLocks noChangeAspect="1"/>
          </p:cNvPicPr>
          <p:nvPr/>
        </p:nvPicPr>
        <p:blipFill>
          <a:blip r:embed="rId19"/>
          <a:stretch>
            <a:fillRect/>
          </a:stretch>
        </p:blipFill>
        <p:spPr>
          <a:xfrm>
            <a:off x="1624300" y="2428118"/>
            <a:ext cx="4574822" cy="749386"/>
          </a:xfrm>
          <a:prstGeom prst="rect">
            <a:avLst/>
          </a:prstGeom>
        </p:spPr>
      </p:pic>
      <p:pic>
        <p:nvPicPr>
          <p:cNvPr id="12" name="图片 11">
            <a:extLst>
              <a:ext uri="{FF2B5EF4-FFF2-40B4-BE49-F238E27FC236}">
                <a16:creationId xmlns:a16="http://schemas.microsoft.com/office/drawing/2014/main" id="{646E29D0-FD00-5840-7519-9D5BDCAE56A4}"/>
              </a:ext>
            </a:extLst>
          </p:cNvPr>
          <p:cNvPicPr>
            <a:picLocks noChangeAspect="1"/>
          </p:cNvPicPr>
          <p:nvPr/>
        </p:nvPicPr>
        <p:blipFill>
          <a:blip r:embed="rId20"/>
          <a:stretch>
            <a:fillRect/>
          </a:stretch>
        </p:blipFill>
        <p:spPr>
          <a:xfrm>
            <a:off x="1624300" y="3251734"/>
            <a:ext cx="4823178" cy="272219"/>
          </a:xfrm>
          <a:prstGeom prst="rect">
            <a:avLst/>
          </a:prstGeom>
        </p:spPr>
      </p:pic>
      <p:sp>
        <p:nvSpPr>
          <p:cNvPr id="13" name="文本框 12">
            <a:extLst>
              <a:ext uri="{FF2B5EF4-FFF2-40B4-BE49-F238E27FC236}">
                <a16:creationId xmlns:a16="http://schemas.microsoft.com/office/drawing/2014/main" id="{5513EED7-3001-001C-5267-36C410936DD0}"/>
              </a:ext>
            </a:extLst>
          </p:cNvPr>
          <p:cNvSpPr txBox="1"/>
          <p:nvPr>
            <p:custDataLst>
              <p:tags r:id="rId3"/>
            </p:custDataLst>
          </p:nvPr>
        </p:nvSpPr>
        <p:spPr>
          <a:xfrm>
            <a:off x="479323" y="3638193"/>
            <a:ext cx="6803601" cy="395686"/>
          </a:xfrm>
          <a:prstGeom prst="rect">
            <a:avLst/>
          </a:prstGeom>
          <a:noFill/>
        </p:spPr>
        <p:txBody>
          <a:bodyPr wrap="square" rtlCol="0">
            <a:spAutoFit/>
          </a:bodyPr>
          <a:lstStyle/>
          <a:p>
            <a:pPr indent="0">
              <a:lnSpc>
                <a:spcPct val="120000"/>
              </a:lnSpc>
              <a:spcBef>
                <a:spcPts val="0"/>
              </a:spcBef>
              <a:spcAft>
                <a:spcPts val="0"/>
              </a:spcAft>
              <a:buNone/>
            </a:pPr>
            <a:r>
              <a:rPr lang="en-US" altLang="zh-CN" dirty="0">
                <a:latin typeface="Times New Roman" panose="02020503050405090304" pitchFamily="18" charset="0"/>
                <a:cs typeface="Times New Roman" panose="02020503050405090304" pitchFamily="18" charset="0"/>
                <a:sym typeface="+mn-ea"/>
              </a:rPr>
              <a:t>Standard Bellman Operator:</a:t>
            </a:r>
          </a:p>
        </p:txBody>
      </p:sp>
      <p:pic>
        <p:nvPicPr>
          <p:cNvPr id="14" name="图片 13">
            <a:extLst>
              <a:ext uri="{FF2B5EF4-FFF2-40B4-BE49-F238E27FC236}">
                <a16:creationId xmlns:a16="http://schemas.microsoft.com/office/drawing/2014/main" id="{6B584382-B726-9EAC-FDB2-F97BB56F5099}"/>
              </a:ext>
            </a:extLst>
          </p:cNvPr>
          <p:cNvPicPr>
            <a:picLocks noChangeAspect="1"/>
          </p:cNvPicPr>
          <p:nvPr/>
        </p:nvPicPr>
        <p:blipFill>
          <a:blip r:embed="rId21"/>
          <a:stretch>
            <a:fillRect/>
          </a:stretch>
        </p:blipFill>
        <p:spPr>
          <a:xfrm>
            <a:off x="1624300" y="4500558"/>
            <a:ext cx="4598517" cy="395686"/>
          </a:xfrm>
          <a:prstGeom prst="rect">
            <a:avLst/>
          </a:prstGeom>
        </p:spPr>
      </p:pic>
      <p:pic>
        <p:nvPicPr>
          <p:cNvPr id="15" name="图片 14">
            <a:extLst>
              <a:ext uri="{FF2B5EF4-FFF2-40B4-BE49-F238E27FC236}">
                <a16:creationId xmlns:a16="http://schemas.microsoft.com/office/drawing/2014/main" id="{B48EA94A-15EA-505A-F8DD-0CCB0AF4A864}"/>
              </a:ext>
            </a:extLst>
          </p:cNvPr>
          <p:cNvPicPr>
            <a:picLocks noChangeAspect="1"/>
          </p:cNvPicPr>
          <p:nvPr/>
        </p:nvPicPr>
        <p:blipFill>
          <a:blip r:embed="rId22"/>
          <a:stretch>
            <a:fillRect/>
          </a:stretch>
        </p:blipFill>
        <p:spPr>
          <a:xfrm>
            <a:off x="1624300" y="5918543"/>
            <a:ext cx="3559783" cy="792237"/>
          </a:xfrm>
          <a:prstGeom prst="rect">
            <a:avLst/>
          </a:prstGeom>
        </p:spPr>
      </p:pic>
      <p:cxnSp>
        <p:nvCxnSpPr>
          <p:cNvPr id="21" name="直线连接符 20">
            <a:extLst>
              <a:ext uri="{FF2B5EF4-FFF2-40B4-BE49-F238E27FC236}">
                <a16:creationId xmlns:a16="http://schemas.microsoft.com/office/drawing/2014/main" id="{97BF5885-1247-96F6-8006-9BBC04EFCB2F}"/>
              </a:ext>
            </a:extLst>
          </p:cNvPr>
          <p:cNvCxnSpPr>
            <a:cxnSpLocks/>
          </p:cNvCxnSpPr>
          <p:nvPr/>
        </p:nvCxnSpPr>
        <p:spPr>
          <a:xfrm>
            <a:off x="6803369" y="1895544"/>
            <a:ext cx="0" cy="41647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左大括号 1">
            <a:extLst>
              <a:ext uri="{FF2B5EF4-FFF2-40B4-BE49-F238E27FC236}">
                <a16:creationId xmlns:a16="http://schemas.microsoft.com/office/drawing/2014/main" id="{7895BF17-0B0F-DC23-C60C-488690EB95F0}"/>
              </a:ext>
            </a:extLst>
          </p:cNvPr>
          <p:cNvSpPr/>
          <p:nvPr/>
        </p:nvSpPr>
        <p:spPr>
          <a:xfrm rot="5400000">
            <a:off x="3391588" y="5613999"/>
            <a:ext cx="147353" cy="64283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 name="左大括号 2">
            <a:extLst>
              <a:ext uri="{FF2B5EF4-FFF2-40B4-BE49-F238E27FC236}">
                <a16:creationId xmlns:a16="http://schemas.microsoft.com/office/drawing/2014/main" id="{DBD623B9-DAE9-FAAA-0A0F-0D305052372E}"/>
              </a:ext>
            </a:extLst>
          </p:cNvPr>
          <p:cNvSpPr/>
          <p:nvPr/>
        </p:nvSpPr>
        <p:spPr>
          <a:xfrm rot="5400000">
            <a:off x="4648446" y="5531505"/>
            <a:ext cx="147354" cy="8078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FB4CC4A3-6F09-ECA5-0A7B-2B35A37EF88E}"/>
              </a:ext>
            </a:extLst>
          </p:cNvPr>
          <p:cNvSpPr txBox="1"/>
          <p:nvPr>
            <p:custDataLst>
              <p:tags r:id="rId4"/>
            </p:custDataLst>
          </p:nvPr>
        </p:nvSpPr>
        <p:spPr>
          <a:xfrm>
            <a:off x="4261812" y="5543528"/>
            <a:ext cx="2132996" cy="294632"/>
          </a:xfrm>
          <a:prstGeom prst="rect">
            <a:avLst/>
          </a:prstGeom>
          <a:noFill/>
        </p:spPr>
        <p:txBody>
          <a:bodyPr wrap="square" rtlCol="0">
            <a:spAutoFit/>
          </a:bodyPr>
          <a:lstStyle/>
          <a:p>
            <a:pPr indent="0">
              <a:lnSpc>
                <a:spcPct val="120000"/>
              </a:lnSpc>
              <a:spcBef>
                <a:spcPts val="0"/>
              </a:spcBef>
              <a:spcAft>
                <a:spcPts val="0"/>
              </a:spcAft>
              <a:buNone/>
            </a:pPr>
            <a:r>
              <a:rPr lang="en-US" altLang="zh-CN" sz="1200" dirty="0">
                <a:latin typeface="Times New Roman" panose="02020503050405090304" pitchFamily="18" charset="0"/>
                <a:cs typeface="Times New Roman" panose="02020503050405090304" pitchFamily="18" charset="0"/>
                <a:sym typeface="+mn-ea"/>
              </a:rPr>
              <a:t>Distribution</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of</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future</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rewards</a:t>
            </a:r>
          </a:p>
        </p:txBody>
      </p:sp>
      <p:sp>
        <p:nvSpPr>
          <p:cNvPr id="18" name="左大括号 17">
            <a:extLst>
              <a:ext uri="{FF2B5EF4-FFF2-40B4-BE49-F238E27FC236}">
                <a16:creationId xmlns:a16="http://schemas.microsoft.com/office/drawing/2014/main" id="{AE30F9B6-6FF4-3D4D-2B27-A6EDB6FD60CD}"/>
              </a:ext>
            </a:extLst>
          </p:cNvPr>
          <p:cNvSpPr/>
          <p:nvPr/>
        </p:nvSpPr>
        <p:spPr>
          <a:xfrm rot="16200000">
            <a:off x="5203646" y="4228711"/>
            <a:ext cx="141123" cy="1377352"/>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0" name="文本框 19">
            <a:extLst>
              <a:ext uri="{FF2B5EF4-FFF2-40B4-BE49-F238E27FC236}">
                <a16:creationId xmlns:a16="http://schemas.microsoft.com/office/drawing/2014/main" id="{24CF481E-4B64-8CFE-121D-457A9F730573}"/>
              </a:ext>
            </a:extLst>
          </p:cNvPr>
          <p:cNvSpPr txBox="1"/>
          <p:nvPr>
            <p:custDataLst>
              <p:tags r:id="rId5"/>
            </p:custDataLst>
          </p:nvPr>
        </p:nvSpPr>
        <p:spPr>
          <a:xfrm>
            <a:off x="4400151" y="5011432"/>
            <a:ext cx="2132996" cy="294632"/>
          </a:xfrm>
          <a:prstGeom prst="rect">
            <a:avLst/>
          </a:prstGeom>
          <a:noFill/>
        </p:spPr>
        <p:txBody>
          <a:bodyPr wrap="square" rtlCol="0">
            <a:spAutoFit/>
          </a:bodyPr>
          <a:lstStyle/>
          <a:p>
            <a:pPr indent="0">
              <a:lnSpc>
                <a:spcPct val="120000"/>
              </a:lnSpc>
              <a:spcBef>
                <a:spcPts val="0"/>
              </a:spcBef>
              <a:spcAft>
                <a:spcPts val="0"/>
              </a:spcAft>
              <a:buNone/>
            </a:pPr>
            <a:r>
              <a:rPr lang="en-US" altLang="zh-CN" sz="1200" dirty="0">
                <a:latin typeface="Times New Roman" panose="02020503050405090304" pitchFamily="18" charset="0"/>
                <a:cs typeface="Times New Roman" panose="02020503050405090304" pitchFamily="18" charset="0"/>
                <a:sym typeface="+mn-ea"/>
              </a:rPr>
              <a:t>expectation</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of</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future</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rewards</a:t>
            </a:r>
          </a:p>
        </p:txBody>
      </p:sp>
      <p:sp>
        <p:nvSpPr>
          <p:cNvPr id="22" name="左大括号 21">
            <a:extLst>
              <a:ext uri="{FF2B5EF4-FFF2-40B4-BE49-F238E27FC236}">
                <a16:creationId xmlns:a16="http://schemas.microsoft.com/office/drawing/2014/main" id="{74A4BE96-0C4C-40A8-1F1A-51952BAB4B97}"/>
              </a:ext>
            </a:extLst>
          </p:cNvPr>
          <p:cNvSpPr/>
          <p:nvPr/>
        </p:nvSpPr>
        <p:spPr>
          <a:xfrm rot="5400000">
            <a:off x="4413646" y="4384325"/>
            <a:ext cx="147354" cy="196412"/>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4" name="文本框 23">
            <a:extLst>
              <a:ext uri="{FF2B5EF4-FFF2-40B4-BE49-F238E27FC236}">
                <a16:creationId xmlns:a16="http://schemas.microsoft.com/office/drawing/2014/main" id="{B4304B97-1842-2B8F-6CAB-05FAE9E70003}"/>
              </a:ext>
            </a:extLst>
          </p:cNvPr>
          <p:cNvSpPr txBox="1"/>
          <p:nvPr>
            <p:custDataLst>
              <p:tags r:id="rId6"/>
            </p:custDataLst>
          </p:nvPr>
        </p:nvSpPr>
        <p:spPr>
          <a:xfrm>
            <a:off x="4207709" y="4104264"/>
            <a:ext cx="2132996" cy="294632"/>
          </a:xfrm>
          <a:prstGeom prst="rect">
            <a:avLst/>
          </a:prstGeom>
          <a:noFill/>
        </p:spPr>
        <p:txBody>
          <a:bodyPr wrap="square" rtlCol="0">
            <a:spAutoFit/>
          </a:bodyPr>
          <a:lstStyle/>
          <a:p>
            <a:pPr indent="0">
              <a:lnSpc>
                <a:spcPct val="120000"/>
              </a:lnSpc>
              <a:spcBef>
                <a:spcPts val="0"/>
              </a:spcBef>
              <a:spcAft>
                <a:spcPts val="0"/>
              </a:spcAft>
              <a:buNone/>
            </a:pPr>
            <a:r>
              <a:rPr lang="en-US" altLang="zh-CN" sz="1200" dirty="0">
                <a:latin typeface="Times New Roman" panose="02020503050405090304" pitchFamily="18" charset="0"/>
                <a:cs typeface="Times New Roman" panose="02020503050405090304" pitchFamily="18" charset="0"/>
                <a:sym typeface="+mn-ea"/>
              </a:rPr>
              <a:t>Future-to-current discount</a:t>
            </a:r>
          </a:p>
        </p:txBody>
      </p:sp>
      <p:sp>
        <p:nvSpPr>
          <p:cNvPr id="25" name="左大括号 24">
            <a:extLst>
              <a:ext uri="{FF2B5EF4-FFF2-40B4-BE49-F238E27FC236}">
                <a16:creationId xmlns:a16="http://schemas.microsoft.com/office/drawing/2014/main" id="{AADA7BDD-1089-7C54-2136-46702763F028}"/>
              </a:ext>
            </a:extLst>
          </p:cNvPr>
          <p:cNvSpPr/>
          <p:nvPr/>
        </p:nvSpPr>
        <p:spPr>
          <a:xfrm rot="5400000">
            <a:off x="3470260" y="3944014"/>
            <a:ext cx="141123" cy="1016074"/>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26" name="文本框 25">
            <a:extLst>
              <a:ext uri="{FF2B5EF4-FFF2-40B4-BE49-F238E27FC236}">
                <a16:creationId xmlns:a16="http://schemas.microsoft.com/office/drawing/2014/main" id="{15A0B980-6C70-EB73-0DFB-1B9CC7DB4E49}"/>
              </a:ext>
            </a:extLst>
          </p:cNvPr>
          <p:cNvSpPr txBox="1"/>
          <p:nvPr>
            <p:custDataLst>
              <p:tags r:id="rId7"/>
            </p:custDataLst>
          </p:nvPr>
        </p:nvSpPr>
        <p:spPr>
          <a:xfrm>
            <a:off x="2077347" y="4097845"/>
            <a:ext cx="2132996" cy="294632"/>
          </a:xfrm>
          <a:prstGeom prst="rect">
            <a:avLst/>
          </a:prstGeom>
          <a:noFill/>
        </p:spPr>
        <p:txBody>
          <a:bodyPr wrap="square" rtlCol="0">
            <a:spAutoFit/>
          </a:bodyPr>
          <a:lstStyle/>
          <a:p>
            <a:pPr indent="0">
              <a:lnSpc>
                <a:spcPct val="120000"/>
              </a:lnSpc>
              <a:spcBef>
                <a:spcPts val="0"/>
              </a:spcBef>
              <a:spcAft>
                <a:spcPts val="0"/>
              </a:spcAft>
              <a:buNone/>
            </a:pPr>
            <a:r>
              <a:rPr lang="en-US" altLang="zh-CN" sz="1200" dirty="0">
                <a:latin typeface="Times New Roman" panose="02020503050405090304" pitchFamily="18" charset="0"/>
                <a:cs typeface="Times New Roman" panose="02020503050405090304" pitchFamily="18" charset="0"/>
                <a:sym typeface="+mn-ea"/>
              </a:rPr>
              <a:t>Expectation</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of</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current</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reward</a:t>
            </a:r>
          </a:p>
        </p:txBody>
      </p:sp>
      <p:sp>
        <p:nvSpPr>
          <p:cNvPr id="27" name="文本框 26">
            <a:extLst>
              <a:ext uri="{FF2B5EF4-FFF2-40B4-BE49-F238E27FC236}">
                <a16:creationId xmlns:a16="http://schemas.microsoft.com/office/drawing/2014/main" id="{DD0209BF-4B98-82F2-A8D8-FCB71450FE8A}"/>
              </a:ext>
            </a:extLst>
          </p:cNvPr>
          <p:cNvSpPr txBox="1"/>
          <p:nvPr>
            <p:custDataLst>
              <p:tags r:id="rId8"/>
            </p:custDataLst>
          </p:nvPr>
        </p:nvSpPr>
        <p:spPr>
          <a:xfrm>
            <a:off x="2026612" y="5543528"/>
            <a:ext cx="2132996" cy="294632"/>
          </a:xfrm>
          <a:prstGeom prst="rect">
            <a:avLst/>
          </a:prstGeom>
          <a:noFill/>
        </p:spPr>
        <p:txBody>
          <a:bodyPr wrap="square" rtlCol="0">
            <a:spAutoFit/>
          </a:bodyPr>
          <a:lstStyle/>
          <a:p>
            <a:pPr indent="0">
              <a:lnSpc>
                <a:spcPct val="120000"/>
              </a:lnSpc>
              <a:spcBef>
                <a:spcPts val="0"/>
              </a:spcBef>
              <a:spcAft>
                <a:spcPts val="0"/>
              </a:spcAft>
              <a:buNone/>
            </a:pPr>
            <a:r>
              <a:rPr lang="en-US" altLang="zh-CN" sz="1200" dirty="0">
                <a:latin typeface="Times New Roman" panose="02020503050405090304" pitchFamily="18" charset="0"/>
                <a:cs typeface="Times New Roman" panose="02020503050405090304" pitchFamily="18" charset="0"/>
                <a:sym typeface="+mn-ea"/>
              </a:rPr>
              <a:t>Distribution</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of</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current</a:t>
            </a:r>
            <a:r>
              <a:rPr lang="zh-CN" altLang="en-US" sz="1200" dirty="0">
                <a:latin typeface="Times New Roman" panose="02020503050405090304" pitchFamily="18" charset="0"/>
                <a:cs typeface="Times New Roman" panose="02020503050405090304" pitchFamily="18" charset="0"/>
                <a:sym typeface="+mn-ea"/>
              </a:rPr>
              <a:t> </a:t>
            </a:r>
            <a:r>
              <a:rPr lang="en-US" altLang="zh-CN" sz="1200" dirty="0">
                <a:latin typeface="Times New Roman" panose="02020503050405090304" pitchFamily="18" charset="0"/>
                <a:cs typeface="Times New Roman" panose="02020503050405090304" pitchFamily="18" charset="0"/>
                <a:sym typeface="+mn-ea"/>
              </a:rPr>
              <a:t>reward</a:t>
            </a:r>
          </a:p>
        </p:txBody>
      </p:sp>
      <p:sp>
        <p:nvSpPr>
          <p:cNvPr id="28" name="文本框 27">
            <a:extLst>
              <a:ext uri="{FF2B5EF4-FFF2-40B4-BE49-F238E27FC236}">
                <a16:creationId xmlns:a16="http://schemas.microsoft.com/office/drawing/2014/main" id="{613BFFF5-70A9-49AE-9EA1-5A8C306F581F}"/>
              </a:ext>
            </a:extLst>
          </p:cNvPr>
          <p:cNvSpPr txBox="1"/>
          <p:nvPr>
            <p:custDataLst>
              <p:tags r:id="rId9"/>
            </p:custDataLst>
          </p:nvPr>
        </p:nvSpPr>
        <p:spPr>
          <a:xfrm>
            <a:off x="6943061" y="2338413"/>
            <a:ext cx="10025038" cy="395686"/>
          </a:xfrm>
          <a:prstGeom prst="rect">
            <a:avLst/>
          </a:prstGeom>
          <a:noFill/>
        </p:spPr>
        <p:txBody>
          <a:bodyPr wrap="square" rtlCol="0">
            <a:spAutoFit/>
          </a:bodyPr>
          <a:lstStyle/>
          <a:p>
            <a:pPr indent="0">
              <a:lnSpc>
                <a:spcPct val="120000"/>
              </a:lnSpc>
              <a:spcBef>
                <a:spcPts val="0"/>
              </a:spcBef>
              <a:spcAft>
                <a:spcPts val="0"/>
              </a:spcAft>
              <a:buNone/>
            </a:pPr>
            <a:r>
              <a:rPr lang="en-US" altLang="zh-CN" dirty="0">
                <a:latin typeface="Times New Roman" panose="02020503050405090304" pitchFamily="18" charset="0"/>
                <a:cs typeface="Times New Roman" panose="02020503050405090304" pitchFamily="18" charset="0"/>
                <a:sym typeface="+mn-ea"/>
              </a:rPr>
              <a:t>Bellman optimality operator:</a:t>
            </a:r>
          </a:p>
        </p:txBody>
      </p:sp>
      <p:pic>
        <p:nvPicPr>
          <p:cNvPr id="29" name="图片 28">
            <a:extLst>
              <a:ext uri="{FF2B5EF4-FFF2-40B4-BE49-F238E27FC236}">
                <a16:creationId xmlns:a16="http://schemas.microsoft.com/office/drawing/2014/main" id="{2905D41A-31E4-156F-4EC3-CCC49A76A4BE}"/>
              </a:ext>
            </a:extLst>
          </p:cNvPr>
          <p:cNvPicPr>
            <a:picLocks noChangeAspect="1"/>
          </p:cNvPicPr>
          <p:nvPr/>
        </p:nvPicPr>
        <p:blipFill>
          <a:blip r:embed="rId23"/>
          <a:stretch>
            <a:fillRect/>
          </a:stretch>
        </p:blipFill>
        <p:spPr>
          <a:xfrm>
            <a:off x="7028710" y="4056354"/>
            <a:ext cx="4769718" cy="558158"/>
          </a:xfrm>
          <a:prstGeom prst="rect">
            <a:avLst/>
          </a:prstGeom>
        </p:spPr>
      </p:pic>
      <p:pic>
        <p:nvPicPr>
          <p:cNvPr id="30" name="图片 29">
            <a:extLst>
              <a:ext uri="{FF2B5EF4-FFF2-40B4-BE49-F238E27FC236}">
                <a16:creationId xmlns:a16="http://schemas.microsoft.com/office/drawing/2014/main" id="{4DFE5791-D353-01B9-A056-AFDEC3C1CCD1}"/>
              </a:ext>
            </a:extLst>
          </p:cNvPr>
          <p:cNvPicPr>
            <a:picLocks noChangeAspect="1"/>
          </p:cNvPicPr>
          <p:nvPr/>
        </p:nvPicPr>
        <p:blipFill>
          <a:blip r:embed="rId24"/>
          <a:stretch>
            <a:fillRect/>
          </a:stretch>
        </p:blipFill>
        <p:spPr>
          <a:xfrm>
            <a:off x="7028030" y="2848339"/>
            <a:ext cx="5057639" cy="478263"/>
          </a:xfrm>
          <a:prstGeom prst="rect">
            <a:avLst/>
          </a:prstGeom>
        </p:spPr>
      </p:pic>
      <p:sp>
        <p:nvSpPr>
          <p:cNvPr id="31" name="文本框 30">
            <a:extLst>
              <a:ext uri="{FF2B5EF4-FFF2-40B4-BE49-F238E27FC236}">
                <a16:creationId xmlns:a16="http://schemas.microsoft.com/office/drawing/2014/main" id="{90CEEE2F-EE66-C8EA-D042-67BB6FFEDB9F}"/>
              </a:ext>
            </a:extLst>
          </p:cNvPr>
          <p:cNvSpPr txBox="1"/>
          <p:nvPr>
            <p:custDataLst>
              <p:tags r:id="rId10"/>
            </p:custDataLst>
          </p:nvPr>
        </p:nvSpPr>
        <p:spPr>
          <a:xfrm>
            <a:off x="6941708" y="5019773"/>
            <a:ext cx="2567454" cy="395686"/>
          </a:xfrm>
          <a:prstGeom prst="rect">
            <a:avLst/>
          </a:prstGeom>
          <a:noFill/>
        </p:spPr>
        <p:txBody>
          <a:bodyPr wrap="square" rtlCol="0">
            <a:spAutoFit/>
          </a:bodyPr>
          <a:lstStyle/>
          <a:p>
            <a:pPr indent="0">
              <a:lnSpc>
                <a:spcPct val="120000"/>
              </a:lnSpc>
              <a:spcBef>
                <a:spcPts val="0"/>
              </a:spcBef>
              <a:spcAft>
                <a:spcPts val="0"/>
              </a:spcAft>
              <a:buNone/>
            </a:pPr>
            <a:r>
              <a:rPr lang="en-US" altLang="zh-CN" dirty="0">
                <a:latin typeface="Times New Roman" panose="02020503050405090304" pitchFamily="18" charset="0"/>
                <a:cs typeface="Times New Roman" panose="02020503050405090304" pitchFamily="18" charset="0"/>
                <a:sym typeface="+mn-ea"/>
              </a:rPr>
              <a:t>Standard</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TD</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update:</a:t>
            </a:r>
          </a:p>
        </p:txBody>
      </p:sp>
      <p:sp>
        <p:nvSpPr>
          <p:cNvPr id="33" name="文本框 32">
            <a:extLst>
              <a:ext uri="{FF2B5EF4-FFF2-40B4-BE49-F238E27FC236}">
                <a16:creationId xmlns:a16="http://schemas.microsoft.com/office/drawing/2014/main" id="{F256C8C8-6B21-B512-2902-67F68BC7EDB5}"/>
              </a:ext>
            </a:extLst>
          </p:cNvPr>
          <p:cNvSpPr txBox="1"/>
          <p:nvPr>
            <p:custDataLst>
              <p:tags r:id="rId11"/>
            </p:custDataLst>
          </p:nvPr>
        </p:nvSpPr>
        <p:spPr>
          <a:xfrm>
            <a:off x="1715533" y="2324953"/>
            <a:ext cx="2634502" cy="294632"/>
          </a:xfrm>
          <a:prstGeom prst="rect">
            <a:avLst/>
          </a:prstGeom>
          <a:noFill/>
        </p:spPr>
        <p:txBody>
          <a:bodyPr wrap="square" rtlCol="0">
            <a:spAutoFit/>
          </a:bodyPr>
          <a:lstStyle/>
          <a:p>
            <a:pPr indent="0">
              <a:lnSpc>
                <a:spcPct val="120000"/>
              </a:lnSpc>
              <a:spcBef>
                <a:spcPts val="0"/>
              </a:spcBef>
              <a:spcAft>
                <a:spcPts val="0"/>
              </a:spcAft>
              <a:buNone/>
            </a:pPr>
            <a:r>
              <a:rPr lang="en-US" altLang="zh-CN" sz="1200" dirty="0">
                <a:latin typeface="Times New Roman" panose="02020503050405090304" pitchFamily="18" charset="0"/>
                <a:cs typeface="Times New Roman" panose="02020503050405090304" pitchFamily="18" charset="0"/>
                <a:sym typeface="+mn-ea"/>
              </a:rPr>
              <a:t>the action is fixed to a particular choice </a:t>
            </a:r>
          </a:p>
        </p:txBody>
      </p:sp>
      <p:sp>
        <p:nvSpPr>
          <p:cNvPr id="34" name="矩形 33">
            <a:extLst>
              <a:ext uri="{FF2B5EF4-FFF2-40B4-BE49-F238E27FC236}">
                <a16:creationId xmlns:a16="http://schemas.microsoft.com/office/drawing/2014/main" id="{5BCFD3E5-89E6-FDD8-9376-BA1811C08948}"/>
              </a:ext>
            </a:extLst>
          </p:cNvPr>
          <p:cNvSpPr/>
          <p:nvPr/>
        </p:nvSpPr>
        <p:spPr>
          <a:xfrm>
            <a:off x="2269864" y="2659277"/>
            <a:ext cx="129092" cy="297476"/>
          </a:xfrm>
          <a:prstGeom prst="rect">
            <a:avLst/>
          </a:prstGeom>
          <a:solidFill>
            <a:schemeClr val="accent1">
              <a:alpha val="2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5" name="图片 34">
            <a:extLst>
              <a:ext uri="{FF2B5EF4-FFF2-40B4-BE49-F238E27FC236}">
                <a16:creationId xmlns:a16="http://schemas.microsoft.com/office/drawing/2014/main" id="{4B3187B4-DA33-268D-1D52-981FC0A4D007}"/>
              </a:ext>
            </a:extLst>
          </p:cNvPr>
          <p:cNvPicPr>
            <a:picLocks noChangeAspect="1"/>
          </p:cNvPicPr>
          <p:nvPr/>
        </p:nvPicPr>
        <p:blipFill>
          <a:blip r:embed="rId25"/>
          <a:stretch>
            <a:fillRect/>
          </a:stretch>
        </p:blipFill>
        <p:spPr>
          <a:xfrm>
            <a:off x="7412375" y="5549233"/>
            <a:ext cx="3621536" cy="613231"/>
          </a:xfrm>
          <a:prstGeom prst="rect">
            <a:avLst/>
          </a:prstGeom>
        </p:spPr>
      </p:pic>
      <p:sp>
        <p:nvSpPr>
          <p:cNvPr id="36" name="文本框 35">
            <a:extLst>
              <a:ext uri="{FF2B5EF4-FFF2-40B4-BE49-F238E27FC236}">
                <a16:creationId xmlns:a16="http://schemas.microsoft.com/office/drawing/2014/main" id="{9AC9B00A-D5E9-CC05-E698-2EC216FF6D78}"/>
              </a:ext>
            </a:extLst>
          </p:cNvPr>
          <p:cNvSpPr txBox="1"/>
          <p:nvPr>
            <p:custDataLst>
              <p:tags r:id="rId12"/>
            </p:custDataLst>
          </p:nvPr>
        </p:nvSpPr>
        <p:spPr>
          <a:xfrm>
            <a:off x="6879675" y="6401354"/>
            <a:ext cx="3784206" cy="395686"/>
          </a:xfrm>
          <a:prstGeom prst="rect">
            <a:avLst/>
          </a:prstGeom>
          <a:noFill/>
        </p:spPr>
        <p:txBody>
          <a:bodyPr wrap="square" rtlCol="0">
            <a:spAutoFit/>
          </a:bodyPr>
          <a:lstStyle/>
          <a:p>
            <a:pPr indent="0">
              <a:lnSpc>
                <a:spcPct val="120000"/>
              </a:lnSpc>
              <a:spcBef>
                <a:spcPts val="0"/>
              </a:spcBef>
              <a:spcAft>
                <a:spcPts val="0"/>
              </a:spcAft>
              <a:buNone/>
            </a:pPr>
            <a:r>
              <a:rPr lang="en-US" altLang="zh-CN" dirty="0">
                <a:solidFill>
                  <a:srgbClr val="FF0000"/>
                </a:solidFill>
                <a:latin typeface="Times New Roman" panose="02020503050405090304" pitchFamily="18" charset="0"/>
                <a:cs typeface="Times New Roman" panose="02020503050405090304" pitchFamily="18" charset="0"/>
                <a:sym typeface="+mn-ea"/>
              </a:rPr>
              <a:t>What is distributional</a:t>
            </a:r>
            <a:r>
              <a:rPr lang="zh-CN" altLang="en-US" dirty="0">
                <a:solidFill>
                  <a:srgbClr val="FF0000"/>
                </a:solidFill>
                <a:latin typeface="Times New Roman" panose="02020503050405090304" pitchFamily="18" charset="0"/>
                <a:cs typeface="Times New Roman" panose="02020503050405090304" pitchFamily="18" charset="0"/>
                <a:sym typeface="+mn-ea"/>
              </a:rPr>
              <a:t> </a:t>
            </a:r>
            <a:r>
              <a:rPr lang="en-US" altLang="zh-CN" dirty="0">
                <a:solidFill>
                  <a:srgbClr val="FF0000"/>
                </a:solidFill>
                <a:latin typeface="Times New Roman" panose="02020503050405090304" pitchFamily="18" charset="0"/>
                <a:cs typeface="Times New Roman" panose="02020503050405090304" pitchFamily="18" charset="0"/>
                <a:sym typeface="+mn-ea"/>
              </a:rPr>
              <a:t>TD update?</a:t>
            </a:r>
          </a:p>
        </p:txBody>
      </p:sp>
      <p:sp>
        <p:nvSpPr>
          <p:cNvPr id="17" name="TextBox 16">
            <a:extLst>
              <a:ext uri="{FF2B5EF4-FFF2-40B4-BE49-F238E27FC236}">
                <a16:creationId xmlns:a16="http://schemas.microsoft.com/office/drawing/2014/main" id="{F7D36867-6A93-7771-D35B-C9986DFBA699}"/>
              </a:ext>
            </a:extLst>
          </p:cNvPr>
          <p:cNvSpPr txBox="1"/>
          <p:nvPr/>
        </p:nvSpPr>
        <p:spPr>
          <a:xfrm>
            <a:off x="479323" y="5085504"/>
            <a:ext cx="3650606" cy="39568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Times New Roman" panose="02020503050405090304" pitchFamily="18" charset="0"/>
                <a:ea typeface="宋体"/>
                <a:cs typeface="Times New Roman" panose="02020503050405090304" pitchFamily="18" charset="0"/>
                <a:sym typeface="+mn-ea"/>
              </a:rPr>
              <a:t>Distributional Bellman Operator:</a:t>
            </a:r>
          </a:p>
        </p:txBody>
      </p:sp>
      <p:sp>
        <p:nvSpPr>
          <p:cNvPr id="32" name="文本框 27">
            <a:extLst>
              <a:ext uri="{FF2B5EF4-FFF2-40B4-BE49-F238E27FC236}">
                <a16:creationId xmlns:a16="http://schemas.microsoft.com/office/drawing/2014/main" id="{E1D892EE-5DFD-3B76-9D91-936CBBD9B625}"/>
              </a:ext>
            </a:extLst>
          </p:cNvPr>
          <p:cNvSpPr txBox="1"/>
          <p:nvPr>
            <p:custDataLst>
              <p:tags r:id="rId13"/>
            </p:custDataLst>
          </p:nvPr>
        </p:nvSpPr>
        <p:spPr>
          <a:xfrm>
            <a:off x="6943061" y="3515862"/>
            <a:ext cx="10025038" cy="395686"/>
          </a:xfrm>
          <a:prstGeom prst="rect">
            <a:avLst/>
          </a:prstGeom>
          <a:noFill/>
        </p:spPr>
        <p:txBody>
          <a:bodyPr wrap="square" rtlCol="0">
            <a:spAutoFit/>
          </a:bodyPr>
          <a:lstStyle/>
          <a:p>
            <a:pPr indent="0">
              <a:lnSpc>
                <a:spcPct val="120000"/>
              </a:lnSpc>
              <a:spcBef>
                <a:spcPts val="0"/>
              </a:spcBef>
              <a:spcAft>
                <a:spcPts val="0"/>
              </a:spcAft>
              <a:buNone/>
            </a:pPr>
            <a:r>
              <a:rPr lang="en-US" altLang="zh-CN" dirty="0">
                <a:latin typeface="Times New Roman" panose="02020503050405090304" pitchFamily="18" charset="0"/>
                <a:cs typeface="Times New Roman" panose="02020503050405090304" pitchFamily="18" charset="0"/>
                <a:sym typeface="+mn-ea"/>
              </a:rPr>
              <a:t>Distributional</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Bellman optimality operator:</a:t>
            </a:r>
          </a:p>
        </p:txBody>
      </p:sp>
    </p:spTree>
    <p:custDataLst>
      <p:tags r:id="rId1"/>
    </p:custDataLst>
    <p:extLst>
      <p:ext uri="{BB962C8B-B14F-4D97-AF65-F5344CB8AC3E}">
        <p14:creationId xmlns:p14="http://schemas.microsoft.com/office/powerpoint/2010/main" val="115744492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6754E-3A05-DE85-768E-7B9C295B3D9B}"/>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429B8580-8E4E-1C7B-4BBC-32A7B456E807}"/>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Indoor Navigation --</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ICRA21</a:t>
            </a:r>
          </a:p>
        </p:txBody>
      </p:sp>
      <p:pic>
        <p:nvPicPr>
          <p:cNvPr id="5" name="图片 1" descr="logo-en">
            <a:extLst>
              <a:ext uri="{FF2B5EF4-FFF2-40B4-BE49-F238E27FC236}">
                <a16:creationId xmlns:a16="http://schemas.microsoft.com/office/drawing/2014/main" id="{8AC6D66A-D53A-77DF-8BE4-9CD5258C1DE9}"/>
              </a:ext>
            </a:extLst>
          </p:cNvPr>
          <p:cNvPicPr>
            <a:picLocks noChangeAspect="1"/>
          </p:cNvPicPr>
          <p:nvPr/>
        </p:nvPicPr>
        <p:blipFill>
          <a:blip r:embed="rId11"/>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46F1FFD9-5E0B-36F4-49DD-EAA943F00863}"/>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FA29EDB6-5C19-D7D6-C542-F9A0DB62F378}"/>
              </a:ext>
            </a:extLst>
          </p:cNvPr>
          <p:cNvPicPr>
            <a:picLocks noChangeAspect="1"/>
          </p:cNvPicPr>
          <p:nvPr/>
        </p:nvPicPr>
        <p:blipFill>
          <a:blip r:embed="rId12"/>
          <a:stretch>
            <a:fillRect/>
          </a:stretch>
        </p:blipFill>
        <p:spPr>
          <a:xfrm>
            <a:off x="105410" y="2420862"/>
            <a:ext cx="4583611" cy="3150598"/>
          </a:xfrm>
          <a:prstGeom prst="rect">
            <a:avLst/>
          </a:prstGeom>
        </p:spPr>
      </p:pic>
      <p:pic>
        <p:nvPicPr>
          <p:cNvPr id="13" name="图片 12">
            <a:extLst>
              <a:ext uri="{FF2B5EF4-FFF2-40B4-BE49-F238E27FC236}">
                <a16:creationId xmlns:a16="http://schemas.microsoft.com/office/drawing/2014/main" id="{610D805D-2CB4-D0F1-8400-3E60311BDBA2}"/>
              </a:ext>
            </a:extLst>
          </p:cNvPr>
          <p:cNvPicPr>
            <a:picLocks noChangeAspect="1"/>
          </p:cNvPicPr>
          <p:nvPr/>
        </p:nvPicPr>
        <p:blipFill>
          <a:blip r:embed="rId13"/>
          <a:stretch>
            <a:fillRect/>
          </a:stretch>
        </p:blipFill>
        <p:spPr>
          <a:xfrm>
            <a:off x="4778641" y="2317826"/>
            <a:ext cx="3165707" cy="4136065"/>
          </a:xfrm>
          <a:prstGeom prst="rect">
            <a:avLst/>
          </a:prstGeom>
        </p:spPr>
      </p:pic>
      <p:sp>
        <p:nvSpPr>
          <p:cNvPr id="14" name="文本框 13">
            <a:extLst>
              <a:ext uri="{FF2B5EF4-FFF2-40B4-BE49-F238E27FC236}">
                <a16:creationId xmlns:a16="http://schemas.microsoft.com/office/drawing/2014/main" id="{1C06BC5E-286C-1B72-B292-FBF5E2FBC40E}"/>
              </a:ext>
            </a:extLst>
          </p:cNvPr>
          <p:cNvSpPr txBox="1"/>
          <p:nvPr>
            <p:custDataLst>
              <p:tags r:id="rId2"/>
            </p:custDataLst>
          </p:nvPr>
        </p:nvSpPr>
        <p:spPr>
          <a:xfrm>
            <a:off x="310612" y="1551131"/>
            <a:ext cx="3591537" cy="458074"/>
          </a:xfrm>
          <a:prstGeom prst="rect">
            <a:avLst/>
          </a:prstGeom>
          <a:noFill/>
        </p:spPr>
        <p:txBody>
          <a:bodyPr wrap="square" rtlCol="0">
            <a:spAutoFit/>
          </a:bodyPr>
          <a:lstStyle/>
          <a:p>
            <a:pPr>
              <a:lnSpc>
                <a:spcPct val="150000"/>
              </a:lnSpc>
              <a:spcBef>
                <a:spcPts val="1200"/>
              </a:spcBef>
            </a:pPr>
            <a:r>
              <a:rPr lang="en-US" altLang="zh-CN" b="1" dirty="0">
                <a:latin typeface="Times New Roman" panose="02020503050405090304" pitchFamily="18" charset="0"/>
                <a:cs typeface="Times New Roman" panose="02020503050405090304" pitchFamily="18" charset="0"/>
              </a:rPr>
              <a:t>Sim &amp; Real Experiment Validation</a:t>
            </a:r>
            <a:endParaRPr lang="en-US" altLang="zh-CN" dirty="0">
              <a:latin typeface="Times New Roman" panose="02020503050405090304" pitchFamily="18" charset="0"/>
              <a:cs typeface="Times New Roman" panose="02020503050405090304" pitchFamily="18" charset="0"/>
              <a:sym typeface="+mn-ea"/>
            </a:endParaRPr>
          </a:p>
        </p:txBody>
      </p:sp>
      <p:sp>
        <p:nvSpPr>
          <p:cNvPr id="15" name="文本框 14">
            <a:extLst>
              <a:ext uri="{FF2B5EF4-FFF2-40B4-BE49-F238E27FC236}">
                <a16:creationId xmlns:a16="http://schemas.microsoft.com/office/drawing/2014/main" id="{F3B6638B-EFDE-BF05-57BA-7C830E1424F0}"/>
              </a:ext>
            </a:extLst>
          </p:cNvPr>
          <p:cNvSpPr txBox="1"/>
          <p:nvPr>
            <p:custDataLst>
              <p:tags r:id="rId3"/>
            </p:custDataLst>
          </p:nvPr>
        </p:nvSpPr>
        <p:spPr>
          <a:xfrm>
            <a:off x="4869774" y="1551131"/>
            <a:ext cx="3591537" cy="458074"/>
          </a:xfrm>
          <a:prstGeom prst="rect">
            <a:avLst/>
          </a:prstGeom>
          <a:noFill/>
        </p:spPr>
        <p:txBody>
          <a:bodyPr wrap="square" rtlCol="0">
            <a:spAutoFit/>
          </a:bodyPr>
          <a:lstStyle/>
          <a:p>
            <a:pPr>
              <a:lnSpc>
                <a:spcPct val="150000"/>
              </a:lnSpc>
              <a:spcBef>
                <a:spcPts val="1200"/>
              </a:spcBef>
            </a:pPr>
            <a:r>
              <a:rPr lang="en-US" altLang="zh-CN" b="1" dirty="0">
                <a:latin typeface="Times New Roman" panose="02020503050405090304" pitchFamily="18" charset="0"/>
                <a:cs typeface="Times New Roman" panose="02020503050405090304" pitchFamily="18" charset="0"/>
              </a:rPr>
              <a:t>Architecture of the Networks</a:t>
            </a:r>
            <a:endParaRPr lang="en-US" altLang="zh-CN" dirty="0">
              <a:latin typeface="Times New Roman" panose="02020503050405090304" pitchFamily="18" charset="0"/>
              <a:cs typeface="Times New Roman" panose="02020503050405090304" pitchFamily="18" charset="0"/>
              <a:sym typeface="+mn-ea"/>
            </a:endParaRPr>
          </a:p>
        </p:txBody>
      </p:sp>
      <p:sp>
        <p:nvSpPr>
          <p:cNvPr id="16" name="文本框 15">
            <a:extLst>
              <a:ext uri="{FF2B5EF4-FFF2-40B4-BE49-F238E27FC236}">
                <a16:creationId xmlns:a16="http://schemas.microsoft.com/office/drawing/2014/main" id="{835C536E-C94B-064A-8B81-910F44D8E6D7}"/>
              </a:ext>
            </a:extLst>
          </p:cNvPr>
          <p:cNvSpPr txBox="1"/>
          <p:nvPr>
            <p:custDataLst>
              <p:tags r:id="rId4"/>
            </p:custDataLst>
          </p:nvPr>
        </p:nvSpPr>
        <p:spPr>
          <a:xfrm>
            <a:off x="8461311" y="1551131"/>
            <a:ext cx="3096280" cy="458074"/>
          </a:xfrm>
          <a:prstGeom prst="rect">
            <a:avLst/>
          </a:prstGeom>
          <a:noFill/>
        </p:spPr>
        <p:txBody>
          <a:bodyPr wrap="square" rtlCol="0">
            <a:spAutoFit/>
          </a:bodyPr>
          <a:lstStyle/>
          <a:p>
            <a:pPr>
              <a:lnSpc>
                <a:spcPct val="150000"/>
              </a:lnSpc>
              <a:spcBef>
                <a:spcPts val="1200"/>
              </a:spcBef>
            </a:pPr>
            <a:r>
              <a:rPr lang="en-US" altLang="zh-CN" b="1" dirty="0">
                <a:latin typeface="Times New Roman" panose="02020503050405090304" pitchFamily="18" charset="0"/>
                <a:cs typeface="Times New Roman" panose="02020503050405090304" pitchFamily="18" charset="0"/>
              </a:rPr>
              <a:t>SAC-based Network Update</a:t>
            </a:r>
            <a:endParaRPr lang="en-US" altLang="zh-CN" dirty="0">
              <a:latin typeface="Times New Roman" panose="02020503050405090304" pitchFamily="18" charset="0"/>
              <a:cs typeface="Times New Roman" panose="02020503050405090304" pitchFamily="18" charset="0"/>
              <a:sym typeface="+mn-ea"/>
            </a:endParaRPr>
          </a:p>
        </p:txBody>
      </p:sp>
      <p:pic>
        <p:nvPicPr>
          <p:cNvPr id="17" name="图片 16">
            <a:extLst>
              <a:ext uri="{FF2B5EF4-FFF2-40B4-BE49-F238E27FC236}">
                <a16:creationId xmlns:a16="http://schemas.microsoft.com/office/drawing/2014/main" id="{65F53804-C1F3-F9B0-2ACC-97A0106090F6}"/>
              </a:ext>
            </a:extLst>
          </p:cNvPr>
          <p:cNvPicPr>
            <a:picLocks noChangeAspect="1"/>
          </p:cNvPicPr>
          <p:nvPr/>
        </p:nvPicPr>
        <p:blipFill>
          <a:blip r:embed="rId14"/>
          <a:stretch>
            <a:fillRect/>
          </a:stretch>
        </p:blipFill>
        <p:spPr>
          <a:xfrm>
            <a:off x="8098725" y="5712223"/>
            <a:ext cx="4071720" cy="673148"/>
          </a:xfrm>
          <a:prstGeom prst="rect">
            <a:avLst/>
          </a:prstGeom>
        </p:spPr>
      </p:pic>
      <p:sp>
        <p:nvSpPr>
          <p:cNvPr id="18" name="文本框 17">
            <a:extLst>
              <a:ext uri="{FF2B5EF4-FFF2-40B4-BE49-F238E27FC236}">
                <a16:creationId xmlns:a16="http://schemas.microsoft.com/office/drawing/2014/main" id="{3A3D480E-86D7-DA18-2B63-52D30B3A1CDD}"/>
              </a:ext>
            </a:extLst>
          </p:cNvPr>
          <p:cNvSpPr txBox="1"/>
          <p:nvPr>
            <p:custDataLst>
              <p:tags r:id="rId5"/>
            </p:custDataLst>
          </p:nvPr>
        </p:nvSpPr>
        <p:spPr>
          <a:xfrm>
            <a:off x="8098725" y="5044005"/>
            <a:ext cx="2789050" cy="458011"/>
          </a:xfrm>
          <a:prstGeom prst="rect">
            <a:avLst/>
          </a:prstGeom>
          <a:noFill/>
        </p:spPr>
        <p:txBody>
          <a:bodyPr wrap="square" rtlCol="0">
            <a:spAutoFit/>
          </a:bodyPr>
          <a:lstStyle/>
          <a:p>
            <a:pPr>
              <a:lnSpc>
                <a:spcPct val="150000"/>
              </a:lnSpc>
              <a:spcBef>
                <a:spcPts val="1200"/>
              </a:spcBef>
            </a:pPr>
            <a:r>
              <a:rPr lang="en-US" altLang="zh-CN" dirty="0">
                <a:latin typeface="Times New Roman" panose="02020503050405090304" pitchFamily="18" charset="0"/>
                <a:cs typeface="Times New Roman" panose="02020503050405090304" pitchFamily="18" charset="0"/>
              </a:rPr>
              <a:t>The actor’s objective</a:t>
            </a:r>
            <a:endParaRPr lang="en-US" altLang="zh-CN" dirty="0">
              <a:latin typeface="Times New Roman" panose="02020503050405090304" pitchFamily="18" charset="0"/>
              <a:cs typeface="Times New Roman" panose="02020503050405090304" pitchFamily="18" charset="0"/>
              <a:sym typeface="+mn-ea"/>
            </a:endParaRPr>
          </a:p>
        </p:txBody>
      </p:sp>
      <p:sp>
        <p:nvSpPr>
          <p:cNvPr id="19" name="文本框 18">
            <a:extLst>
              <a:ext uri="{FF2B5EF4-FFF2-40B4-BE49-F238E27FC236}">
                <a16:creationId xmlns:a16="http://schemas.microsoft.com/office/drawing/2014/main" id="{AB01098B-CF84-432A-6145-8F0ABC057462}"/>
              </a:ext>
            </a:extLst>
          </p:cNvPr>
          <p:cNvSpPr txBox="1"/>
          <p:nvPr>
            <p:custDataLst>
              <p:tags r:id="rId6"/>
            </p:custDataLst>
          </p:nvPr>
        </p:nvSpPr>
        <p:spPr>
          <a:xfrm>
            <a:off x="8098725" y="2370063"/>
            <a:ext cx="2789050" cy="458011"/>
          </a:xfrm>
          <a:prstGeom prst="rect">
            <a:avLst/>
          </a:prstGeom>
          <a:noFill/>
        </p:spPr>
        <p:txBody>
          <a:bodyPr wrap="square" rtlCol="0">
            <a:spAutoFit/>
          </a:bodyPr>
          <a:lstStyle/>
          <a:p>
            <a:pPr>
              <a:lnSpc>
                <a:spcPct val="150000"/>
              </a:lnSpc>
              <a:spcBef>
                <a:spcPts val="1200"/>
              </a:spcBef>
            </a:pPr>
            <a:r>
              <a:rPr lang="en-US" altLang="zh-CN" dirty="0">
                <a:latin typeface="Times New Roman" panose="02020503050405090304" pitchFamily="18" charset="0"/>
                <a:cs typeface="Times New Roman" panose="02020503050405090304" pitchFamily="18" charset="0"/>
              </a:rPr>
              <a:t>The critic’s objective</a:t>
            </a:r>
            <a:endParaRPr lang="en-US" altLang="zh-CN" dirty="0">
              <a:latin typeface="Times New Roman" panose="02020503050405090304" pitchFamily="18" charset="0"/>
              <a:cs typeface="Times New Roman" panose="02020503050405090304" pitchFamily="18" charset="0"/>
              <a:sym typeface="+mn-ea"/>
            </a:endParaRPr>
          </a:p>
        </p:txBody>
      </p:sp>
      <p:pic>
        <p:nvPicPr>
          <p:cNvPr id="20" name="图片 19">
            <a:extLst>
              <a:ext uri="{FF2B5EF4-FFF2-40B4-BE49-F238E27FC236}">
                <a16:creationId xmlns:a16="http://schemas.microsoft.com/office/drawing/2014/main" id="{18DB9521-0938-6DED-CCD4-61E48DC1C298}"/>
              </a:ext>
            </a:extLst>
          </p:cNvPr>
          <p:cNvPicPr>
            <a:picLocks noChangeAspect="1"/>
          </p:cNvPicPr>
          <p:nvPr/>
        </p:nvPicPr>
        <p:blipFill>
          <a:blip r:embed="rId15"/>
          <a:stretch>
            <a:fillRect/>
          </a:stretch>
        </p:blipFill>
        <p:spPr>
          <a:xfrm>
            <a:off x="8245462" y="2968450"/>
            <a:ext cx="3861095" cy="718343"/>
          </a:xfrm>
          <a:prstGeom prst="rect">
            <a:avLst/>
          </a:prstGeom>
        </p:spPr>
      </p:pic>
      <p:sp>
        <p:nvSpPr>
          <p:cNvPr id="21" name="文本框 20">
            <a:extLst>
              <a:ext uri="{FF2B5EF4-FFF2-40B4-BE49-F238E27FC236}">
                <a16:creationId xmlns:a16="http://schemas.microsoft.com/office/drawing/2014/main" id="{7F046D30-5944-55E7-DCB4-940C12FD8B87}"/>
              </a:ext>
            </a:extLst>
          </p:cNvPr>
          <p:cNvSpPr txBox="1"/>
          <p:nvPr>
            <p:custDataLst>
              <p:tags r:id="rId7"/>
            </p:custDataLst>
          </p:nvPr>
        </p:nvSpPr>
        <p:spPr>
          <a:xfrm>
            <a:off x="8098725" y="3802285"/>
            <a:ext cx="2789050" cy="458011"/>
          </a:xfrm>
          <a:prstGeom prst="rect">
            <a:avLst/>
          </a:prstGeom>
          <a:noFill/>
        </p:spPr>
        <p:txBody>
          <a:bodyPr wrap="square" rtlCol="0">
            <a:spAutoFit/>
          </a:bodyPr>
          <a:lstStyle/>
          <a:p>
            <a:pPr>
              <a:lnSpc>
                <a:spcPct val="150000"/>
              </a:lnSpc>
              <a:spcBef>
                <a:spcPts val="1200"/>
              </a:spcBef>
            </a:pPr>
            <a:r>
              <a:rPr lang="en-US" altLang="zh-CN" dirty="0">
                <a:latin typeface="Times New Roman" panose="02020503050405090304" pitchFamily="18" charset="0"/>
                <a:cs typeface="Times New Roman" panose="02020503050405090304" pitchFamily="18" charset="0"/>
              </a:rPr>
              <a:t>The the temporal difference</a:t>
            </a:r>
            <a:endParaRPr lang="en-US" altLang="zh-CN" dirty="0">
              <a:latin typeface="Times New Roman" panose="02020503050405090304" pitchFamily="18" charset="0"/>
              <a:cs typeface="Times New Roman" panose="02020503050405090304" pitchFamily="18" charset="0"/>
              <a:sym typeface="+mn-ea"/>
            </a:endParaRPr>
          </a:p>
        </p:txBody>
      </p:sp>
      <p:pic>
        <p:nvPicPr>
          <p:cNvPr id="22" name="图片 21">
            <a:extLst>
              <a:ext uri="{FF2B5EF4-FFF2-40B4-BE49-F238E27FC236}">
                <a16:creationId xmlns:a16="http://schemas.microsoft.com/office/drawing/2014/main" id="{1446405C-609B-3325-7498-96D7624C127B}"/>
              </a:ext>
            </a:extLst>
          </p:cNvPr>
          <p:cNvPicPr>
            <a:picLocks noChangeAspect="1"/>
          </p:cNvPicPr>
          <p:nvPr/>
        </p:nvPicPr>
        <p:blipFill>
          <a:blip r:embed="rId16"/>
          <a:stretch>
            <a:fillRect/>
          </a:stretch>
        </p:blipFill>
        <p:spPr>
          <a:xfrm>
            <a:off x="8098725" y="4460761"/>
            <a:ext cx="3987865" cy="607816"/>
          </a:xfrm>
          <a:prstGeom prst="rect">
            <a:avLst/>
          </a:prstGeom>
        </p:spPr>
      </p:pic>
      <p:sp>
        <p:nvSpPr>
          <p:cNvPr id="23" name="文本框 41">
            <a:extLst>
              <a:ext uri="{FF2B5EF4-FFF2-40B4-BE49-F238E27FC236}">
                <a16:creationId xmlns:a16="http://schemas.microsoft.com/office/drawing/2014/main" id="{38B1AE2F-1EA4-9A80-71E4-64B592174831}"/>
              </a:ext>
            </a:extLst>
          </p:cNvPr>
          <p:cNvSpPr txBox="1"/>
          <p:nvPr>
            <p:custDataLst>
              <p:tags r:id="rId8"/>
            </p:custDataLst>
          </p:nvPr>
        </p:nvSpPr>
        <p:spPr>
          <a:xfrm>
            <a:off x="310612" y="6530705"/>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[8] Risk-Conditioned Distributional Soft Actor-Critic for Risk-Sensitive Navigation, ICRA, 2021</a:t>
            </a:r>
          </a:p>
        </p:txBody>
      </p:sp>
    </p:spTree>
    <p:custDataLst>
      <p:tags r:id="rId1"/>
    </p:custDataLst>
    <p:extLst>
      <p:ext uri="{BB962C8B-B14F-4D97-AF65-F5344CB8AC3E}">
        <p14:creationId xmlns:p14="http://schemas.microsoft.com/office/powerpoint/2010/main" val="158210172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FF03E-4832-E888-B233-A26679D662E2}"/>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0A59B4F6-1465-8F21-32C9-1A72BA4A5CE6}"/>
              </a:ext>
            </a:extLst>
          </p:cNvPr>
          <p:cNvPicPr>
            <a:picLocks noChangeAspect="1"/>
          </p:cNvPicPr>
          <p:nvPr/>
        </p:nvPicPr>
        <p:blipFill>
          <a:blip r:embed="rId7"/>
          <a:srcRect t="8344"/>
          <a:stretch>
            <a:fillRect/>
          </a:stretch>
        </p:blipFill>
        <p:spPr>
          <a:xfrm>
            <a:off x="3406892" y="3667877"/>
            <a:ext cx="6858628" cy="3050243"/>
          </a:xfrm>
          <a:prstGeom prst="rect">
            <a:avLst/>
          </a:prstGeom>
        </p:spPr>
      </p:pic>
      <p:sp>
        <p:nvSpPr>
          <p:cNvPr id="9" name="文本框 8">
            <a:extLst>
              <a:ext uri="{FF2B5EF4-FFF2-40B4-BE49-F238E27FC236}">
                <a16:creationId xmlns:a16="http://schemas.microsoft.com/office/drawing/2014/main" id="{63BEAA01-9E0B-FB5B-B2C2-E52151CFE393}"/>
              </a:ext>
            </a:extLst>
          </p:cNvPr>
          <p:cNvSpPr txBox="1"/>
          <p:nvPr/>
        </p:nvSpPr>
        <p:spPr>
          <a:xfrm>
            <a:off x="105410" y="60960"/>
            <a:ext cx="10041255" cy="58477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Vision-Based Robotic Grasping --</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RSS20</a:t>
            </a:r>
          </a:p>
        </p:txBody>
      </p:sp>
      <p:pic>
        <p:nvPicPr>
          <p:cNvPr id="5" name="图片 1" descr="logo-en">
            <a:extLst>
              <a:ext uri="{FF2B5EF4-FFF2-40B4-BE49-F238E27FC236}">
                <a16:creationId xmlns:a16="http://schemas.microsoft.com/office/drawing/2014/main" id="{583EE4E8-9494-2BDA-5765-5C4CB6B6E7FE}"/>
              </a:ext>
            </a:extLst>
          </p:cNvPr>
          <p:cNvPicPr>
            <a:picLocks noChangeAspect="1"/>
          </p:cNvPicPr>
          <p:nvPr/>
        </p:nvPicPr>
        <p:blipFill>
          <a:blip r:embed="rId8"/>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0F9FBC49-7B20-3D26-E996-60A04DE81941}"/>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41">
            <a:extLst>
              <a:ext uri="{FF2B5EF4-FFF2-40B4-BE49-F238E27FC236}">
                <a16:creationId xmlns:a16="http://schemas.microsoft.com/office/drawing/2014/main" id="{4D734A26-0E69-F096-E5F2-22598EE899B6}"/>
              </a:ext>
            </a:extLst>
          </p:cNvPr>
          <p:cNvSpPr txBox="1"/>
          <p:nvPr>
            <p:custDataLst>
              <p:tags r:id="rId2"/>
            </p:custDataLst>
          </p:nvPr>
        </p:nvSpPr>
        <p:spPr>
          <a:xfrm>
            <a:off x="376555" y="6579892"/>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[9] Quantile QT-</a:t>
            </a:r>
            <a:r>
              <a:rPr lang="en-US" altLang="zh-CN" sz="1100" dirty="0" err="1">
                <a:solidFill>
                  <a:schemeClr val="bg2">
                    <a:lumMod val="50000"/>
                  </a:schemeClr>
                </a:solidFill>
                <a:latin typeface="Times New Roman Regular" panose="02020503050405090304" charset="0"/>
                <a:cs typeface="Times New Roman Regular" panose="02020503050405090304" charset="0"/>
              </a:rPr>
              <a:t>Opt</a:t>
            </a:r>
            <a:r>
              <a:rPr lang="en-US" altLang="zh-CN" sz="1100" dirty="0">
                <a:solidFill>
                  <a:schemeClr val="bg2">
                    <a:lumMod val="50000"/>
                  </a:schemeClr>
                </a:solidFill>
                <a:latin typeface="Times New Roman Regular" panose="02020503050405090304" charset="0"/>
                <a:cs typeface="Times New Roman Regular" panose="02020503050405090304" charset="0"/>
              </a:rPr>
              <a:t> for Risk-Aware Vision-Based Robotic Grasping, RSS, 2020</a:t>
            </a:r>
          </a:p>
        </p:txBody>
      </p:sp>
      <p:sp>
        <p:nvSpPr>
          <p:cNvPr id="16" name="文本框 15">
            <a:extLst>
              <a:ext uri="{FF2B5EF4-FFF2-40B4-BE49-F238E27FC236}">
                <a16:creationId xmlns:a16="http://schemas.microsoft.com/office/drawing/2014/main" id="{5516758A-F382-6F10-2AFA-499349004EF1}"/>
              </a:ext>
            </a:extLst>
          </p:cNvPr>
          <p:cNvSpPr txBox="1"/>
          <p:nvPr>
            <p:custDataLst>
              <p:tags r:id="rId3"/>
            </p:custDataLst>
          </p:nvPr>
        </p:nvSpPr>
        <p:spPr>
          <a:xfrm>
            <a:off x="310612" y="3655649"/>
            <a:ext cx="3729760" cy="458074"/>
          </a:xfrm>
          <a:prstGeom prst="rect">
            <a:avLst/>
          </a:prstGeom>
          <a:noFill/>
        </p:spPr>
        <p:txBody>
          <a:bodyPr wrap="square" rtlCol="0">
            <a:spAutoFit/>
          </a:bodyPr>
          <a:lstStyle/>
          <a:p>
            <a:pPr>
              <a:lnSpc>
                <a:spcPct val="150000"/>
              </a:lnSpc>
              <a:spcBef>
                <a:spcPts val="1200"/>
              </a:spcBef>
            </a:pPr>
            <a:r>
              <a:rPr lang="en-US" altLang="zh-CN" b="1" dirty="0">
                <a:latin typeface="Times New Roman" panose="02020503050405090304" pitchFamily="18" charset="0"/>
                <a:cs typeface="Times New Roman" panose="02020503050405090304" pitchFamily="18" charset="0"/>
              </a:rPr>
              <a:t>Components and Architectures</a:t>
            </a:r>
            <a:endParaRPr lang="en-US" altLang="zh-CN" dirty="0">
              <a:latin typeface="Times New Roman" panose="02020503050405090304" pitchFamily="18" charset="0"/>
              <a:cs typeface="Times New Roman" panose="02020503050405090304" pitchFamily="18" charset="0"/>
              <a:sym typeface="+mn-ea"/>
            </a:endParaRPr>
          </a:p>
        </p:txBody>
      </p:sp>
      <p:pic>
        <p:nvPicPr>
          <p:cNvPr id="2" name="图片 1">
            <a:extLst>
              <a:ext uri="{FF2B5EF4-FFF2-40B4-BE49-F238E27FC236}">
                <a16:creationId xmlns:a16="http://schemas.microsoft.com/office/drawing/2014/main" id="{D8CB8152-A7E3-1D7C-68A1-B0372BE7B912}"/>
              </a:ext>
            </a:extLst>
          </p:cNvPr>
          <p:cNvPicPr>
            <a:picLocks noChangeAspect="1"/>
          </p:cNvPicPr>
          <p:nvPr/>
        </p:nvPicPr>
        <p:blipFill>
          <a:blip r:embed="rId9"/>
          <a:stretch>
            <a:fillRect/>
          </a:stretch>
        </p:blipFill>
        <p:spPr>
          <a:xfrm>
            <a:off x="2653164" y="771737"/>
            <a:ext cx="7086260" cy="2924242"/>
          </a:xfrm>
          <a:prstGeom prst="rect">
            <a:avLst/>
          </a:prstGeom>
        </p:spPr>
      </p:pic>
      <p:sp>
        <p:nvSpPr>
          <p:cNvPr id="14" name="文本框 13">
            <a:extLst>
              <a:ext uri="{FF2B5EF4-FFF2-40B4-BE49-F238E27FC236}">
                <a16:creationId xmlns:a16="http://schemas.microsoft.com/office/drawing/2014/main" id="{BA170F5F-B724-465B-2DBF-529387BCDC0E}"/>
              </a:ext>
            </a:extLst>
          </p:cNvPr>
          <p:cNvSpPr txBox="1"/>
          <p:nvPr>
            <p:custDataLst>
              <p:tags r:id="rId4"/>
            </p:custDataLst>
          </p:nvPr>
        </p:nvSpPr>
        <p:spPr>
          <a:xfrm>
            <a:off x="310612" y="806395"/>
            <a:ext cx="3591537" cy="458074"/>
          </a:xfrm>
          <a:prstGeom prst="rect">
            <a:avLst/>
          </a:prstGeom>
          <a:noFill/>
        </p:spPr>
        <p:txBody>
          <a:bodyPr wrap="square" rtlCol="0">
            <a:spAutoFit/>
          </a:bodyPr>
          <a:lstStyle/>
          <a:p>
            <a:pPr>
              <a:lnSpc>
                <a:spcPct val="150000"/>
              </a:lnSpc>
              <a:spcBef>
                <a:spcPts val="1200"/>
              </a:spcBef>
            </a:pPr>
            <a:r>
              <a:rPr lang="en-US" altLang="zh-CN" b="1" dirty="0">
                <a:latin typeface="Times New Roman" panose="02020503050405090304" pitchFamily="18" charset="0"/>
                <a:cs typeface="Times New Roman" panose="02020503050405090304" pitchFamily="18" charset="0"/>
              </a:rPr>
              <a:t>System Architecture of Q2-Opt</a:t>
            </a:r>
            <a:r>
              <a:rPr lang="en-US" altLang="zh-CN" b="1" baseline="30000" dirty="0">
                <a:latin typeface="Times New Roman" panose="02020503050405090304" pitchFamily="18" charset="0"/>
                <a:cs typeface="Times New Roman" panose="02020503050405090304" pitchFamily="18" charset="0"/>
              </a:rPr>
              <a:t>[10]</a:t>
            </a:r>
            <a:endParaRPr lang="en-US" altLang="zh-CN" baseline="30000" dirty="0">
              <a:latin typeface="Times New Roman" panose="02020503050405090304" pitchFamily="18" charset="0"/>
              <a:cs typeface="Times New Roman" panose="02020503050405090304" pitchFamily="18" charset="0"/>
              <a:sym typeface="+mn-ea"/>
            </a:endParaRPr>
          </a:p>
        </p:txBody>
      </p:sp>
    </p:spTree>
    <p:custDataLst>
      <p:tags r:id="rId1"/>
    </p:custDataLst>
    <p:extLst>
      <p:ext uri="{BB962C8B-B14F-4D97-AF65-F5344CB8AC3E}">
        <p14:creationId xmlns:p14="http://schemas.microsoft.com/office/powerpoint/2010/main" val="308013572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C4C7B-FB88-C633-C8DF-FA0A55A29A6C}"/>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C4A5E150-23CF-695E-2B2F-402B81585317}"/>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For LLM Post-Training</a:t>
            </a:r>
          </a:p>
        </p:txBody>
      </p:sp>
      <p:pic>
        <p:nvPicPr>
          <p:cNvPr id="5" name="图片 1" descr="logo-en">
            <a:extLst>
              <a:ext uri="{FF2B5EF4-FFF2-40B4-BE49-F238E27FC236}">
                <a16:creationId xmlns:a16="http://schemas.microsoft.com/office/drawing/2014/main" id="{8B46AC31-0575-2662-9A81-88B3FDD17395}"/>
              </a:ext>
            </a:extLst>
          </p:cNvPr>
          <p:cNvPicPr>
            <a:picLocks noChangeAspect="1"/>
          </p:cNvPicPr>
          <p:nvPr/>
        </p:nvPicPr>
        <p:blipFill>
          <a:blip r:embed="rId5"/>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3F74616B-278D-0AA7-E637-C1EB6BCE1D79}"/>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41">
            <a:extLst>
              <a:ext uri="{FF2B5EF4-FFF2-40B4-BE49-F238E27FC236}">
                <a16:creationId xmlns:a16="http://schemas.microsoft.com/office/drawing/2014/main" id="{53A51BE6-D971-7EB8-0AE9-287CA9EFE7D8}"/>
              </a:ext>
            </a:extLst>
          </p:cNvPr>
          <p:cNvSpPr txBox="1"/>
          <p:nvPr>
            <p:custDataLst>
              <p:tags r:id="rId2"/>
            </p:custDataLst>
          </p:nvPr>
        </p:nvSpPr>
        <p:spPr>
          <a:xfrm>
            <a:off x="376555" y="6502400"/>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[10] Q♯: Provably Optimal Distributional RL for LLM Post-Training, </a:t>
            </a:r>
            <a:r>
              <a:rPr lang="en-US" altLang="zh-CN" sz="1100" dirty="0" err="1">
                <a:solidFill>
                  <a:schemeClr val="bg2">
                    <a:lumMod val="50000"/>
                  </a:schemeClr>
                </a:solidFill>
                <a:latin typeface="Times New Roman Regular" panose="02020503050405090304" charset="0"/>
                <a:cs typeface="Times New Roman Regular" panose="02020503050405090304" charset="0"/>
              </a:rPr>
              <a:t>arxiv</a:t>
            </a:r>
            <a:r>
              <a:rPr lang="en-US" altLang="zh-CN" sz="1100" dirty="0">
                <a:solidFill>
                  <a:schemeClr val="bg2">
                    <a:lumMod val="50000"/>
                  </a:schemeClr>
                </a:solidFill>
                <a:latin typeface="Times New Roman Regular" panose="02020503050405090304" charset="0"/>
                <a:cs typeface="Times New Roman Regular" panose="02020503050405090304" charset="0"/>
              </a:rPr>
              <a:t>, 2025</a:t>
            </a:r>
          </a:p>
        </p:txBody>
      </p:sp>
      <p:pic>
        <p:nvPicPr>
          <p:cNvPr id="7" name="图片 6">
            <a:extLst>
              <a:ext uri="{FF2B5EF4-FFF2-40B4-BE49-F238E27FC236}">
                <a16:creationId xmlns:a16="http://schemas.microsoft.com/office/drawing/2014/main" id="{B81C6077-FA6A-9932-3683-A7694F420934}"/>
              </a:ext>
            </a:extLst>
          </p:cNvPr>
          <p:cNvPicPr>
            <a:picLocks noChangeAspect="1"/>
          </p:cNvPicPr>
          <p:nvPr/>
        </p:nvPicPr>
        <p:blipFill>
          <a:blip r:embed="rId6"/>
          <a:stretch>
            <a:fillRect/>
          </a:stretch>
        </p:blipFill>
        <p:spPr>
          <a:xfrm>
            <a:off x="757556" y="2098791"/>
            <a:ext cx="10683786" cy="2822131"/>
          </a:xfrm>
          <a:prstGeom prst="rect">
            <a:avLst/>
          </a:prstGeom>
        </p:spPr>
      </p:pic>
    </p:spTree>
    <p:custDataLst>
      <p:tags r:id="rId1"/>
    </p:custDataLst>
    <p:extLst>
      <p:ext uri="{BB962C8B-B14F-4D97-AF65-F5344CB8AC3E}">
        <p14:creationId xmlns:p14="http://schemas.microsoft.com/office/powerpoint/2010/main" val="412051565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363E8-7650-FC1A-CBFA-CC6E6F37CF10}"/>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07DB6FEC-EADA-7F57-7033-FADDDC84C8B5}"/>
              </a:ext>
            </a:extLst>
          </p:cNvPr>
          <p:cNvSpPr txBox="1"/>
          <p:nvPr/>
        </p:nvSpPr>
        <p:spPr>
          <a:xfrm>
            <a:off x="651641" y="2309362"/>
            <a:ext cx="11119310" cy="521970"/>
          </a:xfrm>
          <a:prstGeom prst="rect">
            <a:avLst/>
          </a:prstGeom>
          <a:noFill/>
        </p:spPr>
        <p:txBody>
          <a:bodyPr wrap="square" rtlCol="0">
            <a:spAutoFit/>
          </a:bodyPr>
          <a:lstStyle/>
          <a:p>
            <a:pPr algn="ctr"/>
            <a:r>
              <a:rPr lang="en-US" altLang="en-GB" sz="2800" b="1" dirty="0">
                <a:solidFill>
                  <a:srgbClr val="996600"/>
                </a:solidFill>
                <a:latin typeface="Times New Roman" panose="02020503050405090304" pitchFamily="18" charset="0"/>
                <a:ea typeface="Microsoft YaHei UI" pitchFamily="34" charset="-122"/>
                <a:cs typeface="Times New Roman" panose="02020503050405090304" pitchFamily="18" charset="0"/>
                <a:sym typeface="+mn-ea"/>
              </a:rPr>
              <a:t>Thanks</a:t>
            </a:r>
          </a:p>
        </p:txBody>
      </p:sp>
      <p:sp>
        <p:nvSpPr>
          <p:cNvPr id="4" name="矩形 3">
            <a:extLst>
              <a:ext uri="{FF2B5EF4-FFF2-40B4-BE49-F238E27FC236}">
                <a16:creationId xmlns:a16="http://schemas.microsoft.com/office/drawing/2014/main" id="{DFE7CEA5-66A0-2058-8DB1-6A6474838A53}"/>
              </a:ext>
            </a:extLst>
          </p:cNvPr>
          <p:cNvSpPr/>
          <p:nvPr/>
        </p:nvSpPr>
        <p:spPr>
          <a:xfrm>
            <a:off x="0" y="6085205"/>
            <a:ext cx="12191365" cy="772795"/>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4" descr="Founding Tenured/Tenure-Track Faculty - Academic Positions">
            <a:extLst>
              <a:ext uri="{FF2B5EF4-FFF2-40B4-BE49-F238E27FC236}">
                <a16:creationId xmlns:a16="http://schemas.microsoft.com/office/drawing/2014/main" id="{B109AAE0-690B-B295-9E87-D19C6CB525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3330" y="5269274"/>
            <a:ext cx="2938035" cy="7749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0422341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DFCAF4-ED52-46F8-2DBD-3B5AE93BAE53}"/>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8EB057EB-45C6-156B-A804-23AFD69B0B1E}"/>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Solving</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Standard</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Bellman</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Equation</a:t>
            </a:r>
          </a:p>
        </p:txBody>
      </p:sp>
      <p:pic>
        <p:nvPicPr>
          <p:cNvPr id="5" name="图片 1" descr="logo-en">
            <a:extLst>
              <a:ext uri="{FF2B5EF4-FFF2-40B4-BE49-F238E27FC236}">
                <a16:creationId xmlns:a16="http://schemas.microsoft.com/office/drawing/2014/main" id="{7317A3D8-0071-9501-3A66-863922C5A6E0}"/>
              </a:ext>
            </a:extLst>
          </p:cNvPr>
          <p:cNvPicPr>
            <a:picLocks noChangeAspect="1"/>
          </p:cNvPicPr>
          <p:nvPr/>
        </p:nvPicPr>
        <p:blipFill>
          <a:blip r:embed="rId4"/>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4010946F-2711-67A5-187A-BFD20AFA55C2}"/>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a:extLst>
              <a:ext uri="{FF2B5EF4-FFF2-40B4-BE49-F238E27FC236}">
                <a16:creationId xmlns:a16="http://schemas.microsoft.com/office/drawing/2014/main" id="{2D4D15CC-7375-FA17-74CF-9FD602CA54A4}"/>
              </a:ext>
            </a:extLst>
          </p:cNvPr>
          <p:cNvPicPr>
            <a:picLocks noChangeAspect="1"/>
          </p:cNvPicPr>
          <p:nvPr/>
        </p:nvPicPr>
        <p:blipFill>
          <a:blip r:embed="rId5"/>
          <a:stretch>
            <a:fillRect/>
          </a:stretch>
        </p:blipFill>
        <p:spPr>
          <a:xfrm>
            <a:off x="1736779" y="1789889"/>
            <a:ext cx="8409886" cy="3879121"/>
          </a:xfrm>
          <a:prstGeom prst="rect">
            <a:avLst/>
          </a:prstGeom>
        </p:spPr>
      </p:pic>
    </p:spTree>
    <p:custDataLst>
      <p:tags r:id="rId1"/>
    </p:custDataLst>
    <p:extLst>
      <p:ext uri="{BB962C8B-B14F-4D97-AF65-F5344CB8AC3E}">
        <p14:creationId xmlns:p14="http://schemas.microsoft.com/office/powerpoint/2010/main" val="177972334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E87F7B-E4C6-F6D9-F818-CCFAD3892D9C}"/>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364BCE3C-7DEF-5775-0798-7B478A68FAC4}"/>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Solving</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Distributional</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Bellman</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Equation</a:t>
            </a:r>
          </a:p>
        </p:txBody>
      </p:sp>
      <p:pic>
        <p:nvPicPr>
          <p:cNvPr id="5" name="图片 1" descr="logo-en">
            <a:extLst>
              <a:ext uri="{FF2B5EF4-FFF2-40B4-BE49-F238E27FC236}">
                <a16:creationId xmlns:a16="http://schemas.microsoft.com/office/drawing/2014/main" id="{75A569F4-49D1-68DC-D191-C235453FE7E1}"/>
              </a:ext>
            </a:extLst>
          </p:cNvPr>
          <p:cNvPicPr>
            <a:picLocks noChangeAspect="1"/>
          </p:cNvPicPr>
          <p:nvPr/>
        </p:nvPicPr>
        <p:blipFill>
          <a:blip r:embed="rId4"/>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93E9C134-B295-5393-DDBB-22A9E4E358A0}"/>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618F7E5C-6193-F577-07D5-D5CBFE015EDF}"/>
              </a:ext>
            </a:extLst>
          </p:cNvPr>
          <p:cNvPicPr>
            <a:picLocks noChangeAspect="1"/>
          </p:cNvPicPr>
          <p:nvPr/>
        </p:nvPicPr>
        <p:blipFill>
          <a:blip r:embed="rId5"/>
          <a:stretch>
            <a:fillRect/>
          </a:stretch>
        </p:blipFill>
        <p:spPr>
          <a:xfrm>
            <a:off x="1613938" y="1571546"/>
            <a:ext cx="8964124" cy="4284505"/>
          </a:xfrm>
          <a:prstGeom prst="rect">
            <a:avLst/>
          </a:prstGeom>
        </p:spPr>
      </p:pic>
    </p:spTree>
    <p:custDataLst>
      <p:tags r:id="rId1"/>
    </p:custDataLst>
    <p:extLst>
      <p:ext uri="{BB962C8B-B14F-4D97-AF65-F5344CB8AC3E}">
        <p14:creationId xmlns:p14="http://schemas.microsoft.com/office/powerpoint/2010/main" val="1935235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1" descr="logo-en"/>
          <p:cNvPicPr>
            <a:picLocks noChangeAspect="1"/>
          </p:cNvPicPr>
          <p:nvPr/>
        </p:nvPicPr>
        <p:blipFill>
          <a:blip r:embed="rId12"/>
          <a:stretch>
            <a:fillRect/>
          </a:stretch>
        </p:blipFill>
        <p:spPr>
          <a:xfrm>
            <a:off x="9493250" y="60960"/>
            <a:ext cx="2634615" cy="516255"/>
          </a:xfrm>
          <a:prstGeom prst="rect">
            <a:avLst/>
          </a:prstGeom>
        </p:spPr>
      </p:pic>
      <p:sp>
        <p:nvSpPr>
          <p:cNvPr id="4" name="矩形 3"/>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2"/>
            </p:custDataLst>
          </p:nvPr>
        </p:nvSpPr>
        <p:spPr>
          <a:xfrm>
            <a:off x="443973" y="1291331"/>
            <a:ext cx="10152907"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A</a:t>
            </a:r>
            <a:r>
              <a:rPr lang="en-US" altLang="zh-CN" dirty="0">
                <a:latin typeface="Times New Roman" panose="02020503050405090304" pitchFamily="18" charset="0"/>
                <a:cs typeface="Times New Roman" panose="02020503050405090304" pitchFamily="18" charset="0"/>
                <a:sym typeface="+mn-ea"/>
              </a:rPr>
              <a:t>:</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Network architectures for DQN and recent distributional RL algorithms.</a:t>
            </a:r>
          </a:p>
        </p:txBody>
      </p:sp>
      <p:sp>
        <p:nvSpPr>
          <p:cNvPr id="20" name="文本框 19">
            <a:extLst>
              <a:ext uri="{FF2B5EF4-FFF2-40B4-BE49-F238E27FC236}">
                <a16:creationId xmlns:a16="http://schemas.microsoft.com/office/drawing/2014/main" id="{3370BB2E-A9B8-35A2-0412-A9AEF619FAD9}"/>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Return Distribution</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Representation</a:t>
            </a:r>
          </a:p>
        </p:txBody>
      </p:sp>
      <p:sp>
        <p:nvSpPr>
          <p:cNvPr id="3" name="文本框 2">
            <a:extLst>
              <a:ext uri="{FF2B5EF4-FFF2-40B4-BE49-F238E27FC236}">
                <a16:creationId xmlns:a16="http://schemas.microsoft.com/office/drawing/2014/main" id="{ECADFE68-1065-DE79-1835-E43C14C3F359}"/>
              </a:ext>
            </a:extLst>
          </p:cNvPr>
          <p:cNvSpPr txBox="1"/>
          <p:nvPr>
            <p:custDataLst>
              <p:tags r:id="rId3"/>
            </p:custDataLst>
          </p:nvPr>
        </p:nvSpPr>
        <p:spPr>
          <a:xfrm>
            <a:off x="443973" y="833257"/>
            <a:ext cx="9984078"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Q</a:t>
            </a:r>
            <a:r>
              <a:rPr lang="en-US" altLang="zh-CN" dirty="0">
                <a:latin typeface="Times New Roman" panose="02020503050405090304" pitchFamily="18" charset="0"/>
                <a:cs typeface="Times New Roman" panose="02020503050405090304" pitchFamily="18" charset="0"/>
                <a:sym typeface="+mn-ea"/>
              </a:rPr>
              <a:t>: How</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to represent the return distribution and how to do the dynamic programming?</a:t>
            </a:r>
          </a:p>
        </p:txBody>
      </p:sp>
      <p:pic>
        <p:nvPicPr>
          <p:cNvPr id="6" name="图片 5">
            <a:extLst>
              <a:ext uri="{FF2B5EF4-FFF2-40B4-BE49-F238E27FC236}">
                <a16:creationId xmlns:a16="http://schemas.microsoft.com/office/drawing/2014/main" id="{A483D57B-49BE-88EC-FAFE-95F93B0BB89B}"/>
              </a:ext>
            </a:extLst>
          </p:cNvPr>
          <p:cNvPicPr>
            <a:picLocks noChangeAspect="1"/>
          </p:cNvPicPr>
          <p:nvPr/>
        </p:nvPicPr>
        <p:blipFill>
          <a:blip r:embed="rId13"/>
          <a:stretch>
            <a:fillRect/>
          </a:stretch>
        </p:blipFill>
        <p:spPr>
          <a:xfrm>
            <a:off x="2176518" y="3010737"/>
            <a:ext cx="7838964" cy="3626545"/>
          </a:xfrm>
          <a:prstGeom prst="rect">
            <a:avLst/>
          </a:prstGeom>
        </p:spPr>
      </p:pic>
      <p:sp>
        <p:nvSpPr>
          <p:cNvPr id="2" name="文本框 1">
            <a:extLst>
              <a:ext uri="{FF2B5EF4-FFF2-40B4-BE49-F238E27FC236}">
                <a16:creationId xmlns:a16="http://schemas.microsoft.com/office/drawing/2014/main" id="{574AD8AB-A791-FEF2-BD6A-979F2223F237}"/>
              </a:ext>
            </a:extLst>
          </p:cNvPr>
          <p:cNvSpPr txBox="1"/>
          <p:nvPr>
            <p:custDataLst>
              <p:tags r:id="rId4"/>
            </p:custDataLst>
          </p:nvPr>
        </p:nvSpPr>
        <p:spPr>
          <a:xfrm>
            <a:off x="443973" y="1745361"/>
            <a:ext cx="9984078"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Return</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Representation</a:t>
            </a:r>
            <a:r>
              <a:rPr lang="en-US" altLang="zh-CN" b="1" dirty="0">
                <a:latin typeface="Times New Roman" panose="02020503050405090304" pitchFamily="18" charset="0"/>
                <a:cs typeface="Times New Roman" panose="02020503050405090304" pitchFamily="18" charset="0"/>
                <a:sym typeface="Wingdings" pitchFamily="2" charset="2"/>
              </a:rPr>
              <a:t></a:t>
            </a:r>
            <a:r>
              <a:rPr lang="zh-CN" altLang="en-US" b="1" dirty="0">
                <a:latin typeface="Times New Roman" panose="02020503050405090304" pitchFamily="18" charset="0"/>
                <a:cs typeface="Times New Roman" panose="02020503050405090304" pitchFamily="18" charset="0"/>
                <a:sym typeface="Wingdings" pitchFamily="2" charset="2"/>
              </a:rPr>
              <a:t>（分别对应</a:t>
            </a:r>
            <a:r>
              <a:rPr lang="en-US" altLang="zh-CN" b="1" dirty="0" err="1">
                <a:latin typeface="Times New Roman" panose="02020503050405090304" pitchFamily="18" charset="0"/>
                <a:cs typeface="Times New Roman" panose="02020503050405090304" pitchFamily="18" charset="0"/>
                <a:sym typeface="Wingdings" pitchFamily="2" charset="2"/>
              </a:rPr>
              <a:t>dist</a:t>
            </a:r>
            <a:r>
              <a:rPr lang="zh-CN" altLang="en-US" b="1" dirty="0">
                <a:latin typeface="Times New Roman" panose="02020503050405090304" pitchFamily="18" charset="0"/>
                <a:cs typeface="Times New Roman" panose="02020503050405090304" pitchFamily="18" charset="0"/>
                <a:sym typeface="Wingdings" pitchFamily="2" charset="2"/>
              </a:rPr>
              <a:t>的什么，概念</a:t>
            </a:r>
            <a:r>
              <a:rPr lang="en-US" altLang="zh-CN" b="1" dirty="0">
                <a:latin typeface="Times New Roman" panose="02020503050405090304" pitchFamily="18" charset="0"/>
                <a:cs typeface="Times New Roman" panose="02020503050405090304" pitchFamily="18" charset="0"/>
                <a:sym typeface="Wingdings" pitchFamily="2" charset="2"/>
              </a:rPr>
              <a:t>transfer</a:t>
            </a:r>
            <a:r>
              <a:rPr lang="zh-CN" altLang="en-US" b="1" dirty="0">
                <a:latin typeface="Times New Roman" panose="02020503050405090304" pitchFamily="18" charset="0"/>
                <a:cs typeface="Times New Roman" panose="02020503050405090304" pitchFamily="18" charset="0"/>
                <a:sym typeface="Wingdings" pitchFamily="2" charset="2"/>
              </a:rPr>
              <a:t>）</a:t>
            </a:r>
            <a:endParaRPr lang="en-US" altLang="zh-CN" b="1" dirty="0">
              <a:latin typeface="Times New Roman" panose="02020503050405090304" pitchFamily="18" charset="0"/>
              <a:cs typeface="Times New Roman" panose="02020503050405090304" pitchFamily="18" charset="0"/>
              <a:sym typeface="+mn-ea"/>
            </a:endParaRPr>
          </a:p>
        </p:txBody>
      </p:sp>
      <p:sp>
        <p:nvSpPr>
          <p:cNvPr id="7" name="文本框 6">
            <a:extLst>
              <a:ext uri="{FF2B5EF4-FFF2-40B4-BE49-F238E27FC236}">
                <a16:creationId xmlns:a16="http://schemas.microsoft.com/office/drawing/2014/main" id="{B797A0BD-6EE9-8D91-F609-7DB23BED8298}"/>
              </a:ext>
            </a:extLst>
          </p:cNvPr>
          <p:cNvSpPr txBox="1"/>
          <p:nvPr>
            <p:custDataLst>
              <p:tags r:id="rId5"/>
            </p:custDataLst>
          </p:nvPr>
        </p:nvSpPr>
        <p:spPr>
          <a:xfrm>
            <a:off x="2176518" y="2450820"/>
            <a:ext cx="1037985" cy="376770"/>
          </a:xfrm>
          <a:prstGeom prst="rect">
            <a:avLst/>
          </a:prstGeom>
          <a:noFill/>
        </p:spPr>
        <p:txBody>
          <a:bodyPr wrap="square" rtlCol="0">
            <a:spAutoFit/>
          </a:bodyPr>
          <a:lstStyle/>
          <a:p>
            <a:pPr indent="0">
              <a:lnSpc>
                <a:spcPct val="150000"/>
              </a:lnSpc>
              <a:spcBef>
                <a:spcPts val="0"/>
              </a:spcBef>
              <a:spcAft>
                <a:spcPts val="0"/>
              </a:spcAft>
              <a:buNone/>
            </a:pPr>
            <a:r>
              <a:rPr lang="en-US" altLang="zh-CN" sz="1400" dirty="0">
                <a:latin typeface="Times New Roman" panose="02020503050405090304" pitchFamily="18" charset="0"/>
                <a:cs typeface="Times New Roman" panose="02020503050405090304" pitchFamily="18" charset="0"/>
                <a:sym typeface="+mn-ea"/>
              </a:rPr>
              <a:t>Expectation</a:t>
            </a:r>
          </a:p>
        </p:txBody>
      </p:sp>
      <p:sp>
        <p:nvSpPr>
          <p:cNvPr id="8" name="文本框 7">
            <a:extLst>
              <a:ext uri="{FF2B5EF4-FFF2-40B4-BE49-F238E27FC236}">
                <a16:creationId xmlns:a16="http://schemas.microsoft.com/office/drawing/2014/main" id="{71E3E658-74F5-E11B-C93E-3B00B910C1DD}"/>
              </a:ext>
            </a:extLst>
          </p:cNvPr>
          <p:cNvSpPr txBox="1"/>
          <p:nvPr>
            <p:custDataLst>
              <p:tags r:id="rId6"/>
            </p:custDataLst>
          </p:nvPr>
        </p:nvSpPr>
        <p:spPr>
          <a:xfrm>
            <a:off x="3785889" y="2450820"/>
            <a:ext cx="1650123" cy="523220"/>
          </a:xfrm>
          <a:prstGeom prst="rect">
            <a:avLst/>
          </a:prstGeom>
          <a:noFill/>
        </p:spPr>
        <p:txBody>
          <a:bodyPr wrap="square" rtlCol="0">
            <a:spAutoFit/>
          </a:bodyPr>
          <a:lstStyle/>
          <a:p>
            <a:pPr indent="0">
              <a:spcBef>
                <a:spcPts val="0"/>
              </a:spcBef>
              <a:spcAft>
                <a:spcPts val="0"/>
              </a:spcAft>
              <a:buNone/>
            </a:pPr>
            <a:r>
              <a:rPr lang="en-US" altLang="zh-CN" sz="1400" dirty="0">
                <a:latin typeface="Times New Roman" panose="02020503050405090304" pitchFamily="18" charset="0"/>
                <a:cs typeface="Times New Roman" panose="02020503050405090304" pitchFamily="18" charset="0"/>
                <a:sym typeface="+mn-ea"/>
              </a:rPr>
              <a:t>Predefined uniform</a:t>
            </a:r>
            <a:br>
              <a:rPr lang="en-US" altLang="zh-CN" sz="1400" dirty="0">
                <a:latin typeface="Times New Roman" panose="02020503050405090304" pitchFamily="18" charset="0"/>
                <a:cs typeface="Times New Roman" panose="02020503050405090304" pitchFamily="18" charset="0"/>
                <a:sym typeface="+mn-ea"/>
              </a:rPr>
            </a:br>
            <a:r>
              <a:rPr lang="en-US" altLang="zh-CN" sz="1400" dirty="0">
                <a:latin typeface="Times New Roman" panose="02020503050405090304" pitchFamily="18" charset="0"/>
                <a:cs typeface="Times New Roman" panose="02020503050405090304" pitchFamily="18" charset="0"/>
                <a:sym typeface="+mn-ea"/>
              </a:rPr>
              <a:t>return atoms</a:t>
            </a:r>
          </a:p>
        </p:txBody>
      </p:sp>
      <p:sp>
        <p:nvSpPr>
          <p:cNvPr id="9" name="文本框 8">
            <a:extLst>
              <a:ext uri="{FF2B5EF4-FFF2-40B4-BE49-F238E27FC236}">
                <a16:creationId xmlns:a16="http://schemas.microsoft.com/office/drawing/2014/main" id="{78AB738F-B715-4D06-E1D9-1937702758C9}"/>
              </a:ext>
            </a:extLst>
          </p:cNvPr>
          <p:cNvSpPr txBox="1"/>
          <p:nvPr>
            <p:custDataLst>
              <p:tags r:id="rId7"/>
            </p:custDataLst>
          </p:nvPr>
        </p:nvSpPr>
        <p:spPr>
          <a:xfrm>
            <a:off x="5776044" y="2450820"/>
            <a:ext cx="1650123" cy="523220"/>
          </a:xfrm>
          <a:prstGeom prst="rect">
            <a:avLst/>
          </a:prstGeom>
          <a:noFill/>
        </p:spPr>
        <p:txBody>
          <a:bodyPr wrap="square" rtlCol="0">
            <a:spAutoFit/>
          </a:bodyPr>
          <a:lstStyle/>
          <a:p>
            <a:pPr indent="0">
              <a:spcBef>
                <a:spcPts val="0"/>
              </a:spcBef>
              <a:spcAft>
                <a:spcPts val="0"/>
              </a:spcAft>
              <a:buNone/>
            </a:pPr>
            <a:r>
              <a:rPr lang="en-US" altLang="zh-CN" sz="1400" dirty="0">
                <a:latin typeface="Times New Roman" panose="02020503050405090304" pitchFamily="18" charset="0"/>
                <a:cs typeface="Times New Roman" panose="02020503050405090304" pitchFamily="18" charset="0"/>
                <a:sym typeface="+mn-ea"/>
              </a:rPr>
              <a:t>Predefined uniform return quantiles </a:t>
            </a:r>
          </a:p>
        </p:txBody>
      </p:sp>
      <p:sp>
        <p:nvSpPr>
          <p:cNvPr id="10" name="文本框 9">
            <a:extLst>
              <a:ext uri="{FF2B5EF4-FFF2-40B4-BE49-F238E27FC236}">
                <a16:creationId xmlns:a16="http://schemas.microsoft.com/office/drawing/2014/main" id="{1A6A21DB-8B52-729A-D9A2-47D79409DD2D}"/>
              </a:ext>
            </a:extLst>
          </p:cNvPr>
          <p:cNvSpPr txBox="1"/>
          <p:nvPr>
            <p:custDataLst>
              <p:tags r:id="rId8"/>
            </p:custDataLst>
          </p:nvPr>
        </p:nvSpPr>
        <p:spPr>
          <a:xfrm>
            <a:off x="7766200" y="2450820"/>
            <a:ext cx="1545492" cy="376770"/>
          </a:xfrm>
          <a:prstGeom prst="rect">
            <a:avLst/>
          </a:prstGeom>
          <a:noFill/>
        </p:spPr>
        <p:txBody>
          <a:bodyPr wrap="square" rtlCol="0">
            <a:spAutoFit/>
          </a:bodyPr>
          <a:lstStyle/>
          <a:p>
            <a:pPr indent="0">
              <a:lnSpc>
                <a:spcPct val="150000"/>
              </a:lnSpc>
              <a:spcBef>
                <a:spcPts val="0"/>
              </a:spcBef>
              <a:spcAft>
                <a:spcPts val="0"/>
              </a:spcAft>
              <a:buNone/>
            </a:pPr>
            <a:r>
              <a:rPr lang="en-US" altLang="zh-CN" sz="1400" dirty="0">
                <a:latin typeface="Times New Roman" panose="02020503050405090304" pitchFamily="18" charset="0"/>
                <a:cs typeface="Times New Roman" panose="02020503050405090304" pitchFamily="18" charset="0"/>
                <a:sym typeface="+mn-ea"/>
              </a:rPr>
              <a:t>Sampled quantiles</a:t>
            </a:r>
          </a:p>
        </p:txBody>
      </p:sp>
      <p:sp>
        <p:nvSpPr>
          <p:cNvPr id="13" name="文本框 41">
            <a:extLst>
              <a:ext uri="{FF2B5EF4-FFF2-40B4-BE49-F238E27FC236}">
                <a16:creationId xmlns:a16="http://schemas.microsoft.com/office/drawing/2014/main" id="{044A7DDB-2765-8CA3-65AC-AF7E28F608AD}"/>
              </a:ext>
            </a:extLst>
          </p:cNvPr>
          <p:cNvSpPr txBox="1"/>
          <p:nvPr>
            <p:custDataLst>
              <p:tags r:id="rId9"/>
            </p:custDataLst>
          </p:nvPr>
        </p:nvSpPr>
        <p:spPr>
          <a:xfrm>
            <a:off x="376555" y="6586480"/>
            <a:ext cx="10041255"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[2] Implicit Quantile Networks for Distributional Reinforcement Learning, ICML. 2018</a:t>
            </a:r>
          </a:p>
        </p:txBody>
      </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BB6E9-E6D6-36B0-5429-46326A1DE074}"/>
            </a:ext>
          </a:extLst>
        </p:cNvPr>
        <p:cNvGrpSpPr/>
        <p:nvPr/>
      </p:nvGrpSpPr>
      <p:grpSpPr>
        <a:xfrm>
          <a:off x="0" y="0"/>
          <a:ext cx="0" cy="0"/>
          <a:chOff x="0" y="0"/>
          <a:chExt cx="0" cy="0"/>
        </a:xfrm>
      </p:grpSpPr>
      <p:pic>
        <p:nvPicPr>
          <p:cNvPr id="34" name="图片 33" descr="图表, 折线图&#10;&#10;AI 生成的内容可能不正确。">
            <a:extLst>
              <a:ext uri="{FF2B5EF4-FFF2-40B4-BE49-F238E27FC236}">
                <a16:creationId xmlns:a16="http://schemas.microsoft.com/office/drawing/2014/main" id="{EB17B538-0B07-4B57-5982-8127099FF48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802" y="3612337"/>
            <a:ext cx="4594256" cy="2846932"/>
          </a:xfrm>
          <a:prstGeom prst="rect">
            <a:avLst/>
          </a:prstGeom>
        </p:spPr>
      </p:pic>
      <p:pic>
        <p:nvPicPr>
          <p:cNvPr id="5" name="图片 1" descr="logo-en">
            <a:extLst>
              <a:ext uri="{FF2B5EF4-FFF2-40B4-BE49-F238E27FC236}">
                <a16:creationId xmlns:a16="http://schemas.microsoft.com/office/drawing/2014/main" id="{5AAED015-705F-EAF0-7B81-6051CE33F57F}"/>
              </a:ext>
            </a:extLst>
          </p:cNvPr>
          <p:cNvPicPr>
            <a:picLocks noChangeAspect="1"/>
          </p:cNvPicPr>
          <p:nvPr/>
        </p:nvPicPr>
        <p:blipFill>
          <a:blip r:embed="rId14"/>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DC3BB906-C7F4-AF40-CC81-C8C09B9509EC}"/>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064DFD1F-395B-D236-4744-4CF283AC6AAA}"/>
              </a:ext>
            </a:extLst>
          </p:cNvPr>
          <p:cNvSpPr txBox="1"/>
          <p:nvPr>
            <p:custDataLst>
              <p:tags r:id="rId2"/>
            </p:custDataLst>
          </p:nvPr>
        </p:nvSpPr>
        <p:spPr>
          <a:xfrm>
            <a:off x="443973" y="1291331"/>
            <a:ext cx="10152907"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A</a:t>
            </a:r>
            <a:r>
              <a:rPr lang="en-US" altLang="zh-CN" dirty="0">
                <a:latin typeface="Times New Roman" panose="02020503050405090304" pitchFamily="18" charset="0"/>
                <a:cs typeface="Times New Roman" panose="02020503050405090304" pitchFamily="18" charset="0"/>
                <a:sym typeface="+mn-ea"/>
              </a:rPr>
              <a:t>:</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Network architectures for DQN and recent distributional RL algorithms.</a:t>
            </a:r>
          </a:p>
        </p:txBody>
      </p:sp>
      <p:sp>
        <p:nvSpPr>
          <p:cNvPr id="20" name="文本框 19">
            <a:extLst>
              <a:ext uri="{FF2B5EF4-FFF2-40B4-BE49-F238E27FC236}">
                <a16:creationId xmlns:a16="http://schemas.microsoft.com/office/drawing/2014/main" id="{6D8D4D95-9CFC-3018-4C1E-B3789B5F6052}"/>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Return Distribution</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Representation</a:t>
            </a:r>
          </a:p>
        </p:txBody>
      </p:sp>
      <p:sp>
        <p:nvSpPr>
          <p:cNvPr id="3" name="文本框 2">
            <a:extLst>
              <a:ext uri="{FF2B5EF4-FFF2-40B4-BE49-F238E27FC236}">
                <a16:creationId xmlns:a16="http://schemas.microsoft.com/office/drawing/2014/main" id="{9F1A034F-572F-2A8B-A461-A6AA7BB1BE4D}"/>
              </a:ext>
            </a:extLst>
          </p:cNvPr>
          <p:cNvSpPr txBox="1"/>
          <p:nvPr>
            <p:custDataLst>
              <p:tags r:id="rId3"/>
            </p:custDataLst>
          </p:nvPr>
        </p:nvSpPr>
        <p:spPr>
          <a:xfrm>
            <a:off x="443973" y="833257"/>
            <a:ext cx="9984078"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Q</a:t>
            </a:r>
            <a:r>
              <a:rPr lang="en-US" altLang="zh-CN" dirty="0">
                <a:latin typeface="Times New Roman" panose="02020503050405090304" pitchFamily="18" charset="0"/>
                <a:cs typeface="Times New Roman" panose="02020503050405090304" pitchFamily="18" charset="0"/>
                <a:sym typeface="+mn-ea"/>
              </a:rPr>
              <a:t>: How</a:t>
            </a:r>
            <a:r>
              <a:rPr lang="zh-CN" altLang="en-US" dirty="0">
                <a:latin typeface="Times New Roman" panose="02020503050405090304" pitchFamily="18" charset="0"/>
                <a:cs typeface="Times New Roman" panose="02020503050405090304" pitchFamily="18" charset="0"/>
                <a:sym typeface="+mn-ea"/>
              </a:rPr>
              <a:t> </a:t>
            </a:r>
            <a:r>
              <a:rPr lang="en-US" altLang="zh-CN" dirty="0">
                <a:latin typeface="Times New Roman" panose="02020503050405090304" pitchFamily="18" charset="0"/>
                <a:cs typeface="Times New Roman" panose="02020503050405090304" pitchFamily="18" charset="0"/>
                <a:sym typeface="+mn-ea"/>
              </a:rPr>
              <a:t>to represent the return distribution and how to do the dynamic programming?</a:t>
            </a:r>
          </a:p>
        </p:txBody>
      </p:sp>
      <p:pic>
        <p:nvPicPr>
          <p:cNvPr id="6" name="图片 5">
            <a:extLst>
              <a:ext uri="{FF2B5EF4-FFF2-40B4-BE49-F238E27FC236}">
                <a16:creationId xmlns:a16="http://schemas.microsoft.com/office/drawing/2014/main" id="{6D70A38A-97A5-9E2C-D2A9-BEBB9CC611E1}"/>
              </a:ext>
            </a:extLst>
          </p:cNvPr>
          <p:cNvPicPr>
            <a:picLocks noChangeAspect="1"/>
          </p:cNvPicPr>
          <p:nvPr/>
        </p:nvPicPr>
        <p:blipFill>
          <a:blip r:embed="rId15"/>
          <a:srcRect t="86907"/>
          <a:stretch>
            <a:fillRect/>
          </a:stretch>
        </p:blipFill>
        <p:spPr>
          <a:xfrm>
            <a:off x="4873678" y="6096130"/>
            <a:ext cx="6928153" cy="419649"/>
          </a:xfrm>
          <a:prstGeom prst="rect">
            <a:avLst/>
          </a:prstGeom>
        </p:spPr>
      </p:pic>
      <p:sp>
        <p:nvSpPr>
          <p:cNvPr id="2" name="文本框 1">
            <a:extLst>
              <a:ext uri="{FF2B5EF4-FFF2-40B4-BE49-F238E27FC236}">
                <a16:creationId xmlns:a16="http://schemas.microsoft.com/office/drawing/2014/main" id="{74A12652-352D-0C70-C174-7CB699E3A202}"/>
              </a:ext>
            </a:extLst>
          </p:cNvPr>
          <p:cNvSpPr txBox="1"/>
          <p:nvPr>
            <p:custDataLst>
              <p:tags r:id="rId4"/>
            </p:custDataLst>
          </p:nvPr>
        </p:nvSpPr>
        <p:spPr>
          <a:xfrm>
            <a:off x="443973" y="1745361"/>
            <a:ext cx="9984078"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Return</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Representation: given a distribution by taking a fixed action</a:t>
            </a:r>
          </a:p>
        </p:txBody>
      </p:sp>
      <p:sp>
        <p:nvSpPr>
          <p:cNvPr id="7" name="文本框 6">
            <a:extLst>
              <a:ext uri="{FF2B5EF4-FFF2-40B4-BE49-F238E27FC236}">
                <a16:creationId xmlns:a16="http://schemas.microsoft.com/office/drawing/2014/main" id="{6FCB214E-4246-790F-BB14-229BAC004BC1}"/>
              </a:ext>
            </a:extLst>
          </p:cNvPr>
          <p:cNvSpPr txBox="1"/>
          <p:nvPr>
            <p:custDataLst>
              <p:tags r:id="rId5"/>
            </p:custDataLst>
          </p:nvPr>
        </p:nvSpPr>
        <p:spPr>
          <a:xfrm>
            <a:off x="4065050" y="2745105"/>
            <a:ext cx="1285096" cy="417422"/>
          </a:xfrm>
          <a:prstGeom prst="rect">
            <a:avLst/>
          </a:prstGeom>
          <a:noFill/>
        </p:spPr>
        <p:txBody>
          <a:bodyPr wrap="square" rtlCol="0">
            <a:spAutoFit/>
          </a:bodyPr>
          <a:lstStyle/>
          <a:p>
            <a:pPr indent="0">
              <a:lnSpc>
                <a:spcPct val="150000"/>
              </a:lnSpc>
              <a:spcBef>
                <a:spcPts val="0"/>
              </a:spcBef>
              <a:spcAft>
                <a:spcPts val="0"/>
              </a:spcAft>
              <a:buNone/>
            </a:pPr>
            <a:r>
              <a:rPr lang="en-US" altLang="zh-CN" sz="1600" dirty="0">
                <a:latin typeface="Times New Roman" panose="02020503050405090304" pitchFamily="18" charset="0"/>
                <a:cs typeface="Times New Roman" panose="02020503050405090304" pitchFamily="18" charset="0"/>
                <a:sym typeface="+mn-ea"/>
              </a:rPr>
              <a:t>Expectation</a:t>
            </a:r>
          </a:p>
        </p:txBody>
      </p:sp>
      <p:sp>
        <p:nvSpPr>
          <p:cNvPr id="8" name="文本框 7">
            <a:extLst>
              <a:ext uri="{FF2B5EF4-FFF2-40B4-BE49-F238E27FC236}">
                <a16:creationId xmlns:a16="http://schemas.microsoft.com/office/drawing/2014/main" id="{9DE58D86-2687-FA60-A0DC-033182AF8D56}"/>
              </a:ext>
            </a:extLst>
          </p:cNvPr>
          <p:cNvSpPr txBox="1"/>
          <p:nvPr>
            <p:custDataLst>
              <p:tags r:id="rId6"/>
            </p:custDataLst>
          </p:nvPr>
        </p:nvSpPr>
        <p:spPr>
          <a:xfrm>
            <a:off x="5781838" y="2665793"/>
            <a:ext cx="1650123" cy="830997"/>
          </a:xfrm>
          <a:prstGeom prst="rect">
            <a:avLst/>
          </a:prstGeom>
          <a:noFill/>
        </p:spPr>
        <p:txBody>
          <a:bodyPr wrap="square" rtlCol="0">
            <a:spAutoFit/>
          </a:bodyPr>
          <a:lstStyle/>
          <a:p>
            <a:pPr indent="0">
              <a:spcBef>
                <a:spcPts val="0"/>
              </a:spcBef>
              <a:spcAft>
                <a:spcPts val="0"/>
              </a:spcAft>
              <a:buNone/>
            </a:pPr>
            <a:r>
              <a:rPr lang="en-US" altLang="zh-CN" sz="1600" dirty="0">
                <a:latin typeface="Times New Roman" panose="02020503050405090304" pitchFamily="18" charset="0"/>
                <a:cs typeface="Times New Roman" panose="02020503050405090304" pitchFamily="18" charset="0"/>
                <a:sym typeface="+mn-ea"/>
              </a:rPr>
              <a:t>Predefined uniform</a:t>
            </a:r>
            <a:br>
              <a:rPr lang="en-US" altLang="zh-CN" sz="1600" dirty="0">
                <a:latin typeface="Times New Roman" panose="02020503050405090304" pitchFamily="18" charset="0"/>
                <a:cs typeface="Times New Roman" panose="02020503050405090304" pitchFamily="18" charset="0"/>
                <a:sym typeface="+mn-ea"/>
              </a:rPr>
            </a:br>
            <a:r>
              <a:rPr lang="en-US" altLang="zh-CN" sz="1600" dirty="0">
                <a:latin typeface="Times New Roman" panose="02020503050405090304" pitchFamily="18" charset="0"/>
                <a:cs typeface="Times New Roman" panose="02020503050405090304" pitchFamily="18" charset="0"/>
                <a:sym typeface="+mn-ea"/>
              </a:rPr>
              <a:t>return atoms</a:t>
            </a:r>
          </a:p>
        </p:txBody>
      </p:sp>
      <p:sp>
        <p:nvSpPr>
          <p:cNvPr id="9" name="文本框 8">
            <a:extLst>
              <a:ext uri="{FF2B5EF4-FFF2-40B4-BE49-F238E27FC236}">
                <a16:creationId xmlns:a16="http://schemas.microsoft.com/office/drawing/2014/main" id="{153BA4A5-1687-75F6-0F39-BE44CBA7996E}"/>
              </a:ext>
            </a:extLst>
          </p:cNvPr>
          <p:cNvSpPr txBox="1"/>
          <p:nvPr>
            <p:custDataLst>
              <p:tags r:id="rId7"/>
            </p:custDataLst>
          </p:nvPr>
        </p:nvSpPr>
        <p:spPr>
          <a:xfrm>
            <a:off x="7771993" y="2656106"/>
            <a:ext cx="1716788" cy="830997"/>
          </a:xfrm>
          <a:prstGeom prst="rect">
            <a:avLst/>
          </a:prstGeom>
          <a:noFill/>
        </p:spPr>
        <p:txBody>
          <a:bodyPr wrap="square" rtlCol="0">
            <a:spAutoFit/>
          </a:bodyPr>
          <a:lstStyle/>
          <a:p>
            <a:pPr indent="0">
              <a:spcBef>
                <a:spcPts val="0"/>
              </a:spcBef>
              <a:spcAft>
                <a:spcPts val="0"/>
              </a:spcAft>
              <a:buNone/>
            </a:pPr>
            <a:r>
              <a:rPr lang="en-US" altLang="zh-CN" sz="1600" dirty="0">
                <a:latin typeface="Times New Roman" panose="02020503050405090304" pitchFamily="18" charset="0"/>
                <a:cs typeface="Times New Roman" panose="02020503050405090304" pitchFamily="18" charset="0"/>
                <a:sym typeface="+mn-ea"/>
              </a:rPr>
              <a:t>Predefined uniform return quantiles </a:t>
            </a:r>
          </a:p>
        </p:txBody>
      </p:sp>
      <p:sp>
        <p:nvSpPr>
          <p:cNvPr id="10" name="文本框 9">
            <a:extLst>
              <a:ext uri="{FF2B5EF4-FFF2-40B4-BE49-F238E27FC236}">
                <a16:creationId xmlns:a16="http://schemas.microsoft.com/office/drawing/2014/main" id="{988C6EE7-2C21-6DD8-4A5D-7E5E8CF06C98}"/>
              </a:ext>
            </a:extLst>
          </p:cNvPr>
          <p:cNvSpPr txBox="1"/>
          <p:nvPr>
            <p:custDataLst>
              <p:tags r:id="rId8"/>
            </p:custDataLst>
          </p:nvPr>
        </p:nvSpPr>
        <p:spPr>
          <a:xfrm>
            <a:off x="9869566" y="2712344"/>
            <a:ext cx="2249282" cy="417422"/>
          </a:xfrm>
          <a:prstGeom prst="rect">
            <a:avLst/>
          </a:prstGeom>
          <a:noFill/>
        </p:spPr>
        <p:txBody>
          <a:bodyPr wrap="square" rtlCol="0">
            <a:spAutoFit/>
          </a:bodyPr>
          <a:lstStyle/>
          <a:p>
            <a:pPr indent="0">
              <a:lnSpc>
                <a:spcPct val="150000"/>
              </a:lnSpc>
              <a:spcBef>
                <a:spcPts val="0"/>
              </a:spcBef>
              <a:spcAft>
                <a:spcPts val="0"/>
              </a:spcAft>
              <a:buNone/>
            </a:pPr>
            <a:r>
              <a:rPr lang="en-US" altLang="zh-CN" sz="1600" dirty="0">
                <a:latin typeface="Times New Roman" panose="02020503050405090304" pitchFamily="18" charset="0"/>
                <a:cs typeface="Times New Roman" panose="02020503050405090304" pitchFamily="18" charset="0"/>
                <a:sym typeface="+mn-ea"/>
              </a:rPr>
              <a:t>Sampled quantiles</a:t>
            </a:r>
          </a:p>
        </p:txBody>
      </p:sp>
      <p:sp>
        <p:nvSpPr>
          <p:cNvPr id="13" name="文本框 41">
            <a:extLst>
              <a:ext uri="{FF2B5EF4-FFF2-40B4-BE49-F238E27FC236}">
                <a16:creationId xmlns:a16="http://schemas.microsoft.com/office/drawing/2014/main" id="{911BF7D6-74D6-8F59-5878-CC4F151AFD25}"/>
              </a:ext>
            </a:extLst>
          </p:cNvPr>
          <p:cNvSpPr txBox="1"/>
          <p:nvPr>
            <p:custDataLst>
              <p:tags r:id="rId9"/>
            </p:custDataLst>
          </p:nvPr>
        </p:nvSpPr>
        <p:spPr>
          <a:xfrm>
            <a:off x="376556" y="6586480"/>
            <a:ext cx="5208168" cy="3556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bg2">
                    <a:lumMod val="50000"/>
                  </a:schemeClr>
                </a:solidFill>
                <a:latin typeface="Times New Roman Regular" panose="02020503050405090304" charset="0"/>
                <a:cs typeface="Times New Roman Regular" panose="02020503050405090304" charset="0"/>
              </a:rPr>
              <a:t>[2] Implicit Quantile Networks for Distributional Reinforcement Learning, ICML. 2018</a:t>
            </a:r>
          </a:p>
        </p:txBody>
      </p:sp>
      <p:pic>
        <p:nvPicPr>
          <p:cNvPr id="11" name="图片 10">
            <a:extLst>
              <a:ext uri="{FF2B5EF4-FFF2-40B4-BE49-F238E27FC236}">
                <a16:creationId xmlns:a16="http://schemas.microsoft.com/office/drawing/2014/main" id="{1E62C6E1-C961-C6DC-DC02-5CA1C977BF24}"/>
              </a:ext>
            </a:extLst>
          </p:cNvPr>
          <p:cNvPicPr>
            <a:picLocks noChangeAspect="1"/>
          </p:cNvPicPr>
          <p:nvPr/>
        </p:nvPicPr>
        <p:blipFill>
          <a:blip r:embed="rId15"/>
          <a:srcRect r="9263" b="72706"/>
          <a:stretch>
            <a:fillRect/>
          </a:stretch>
        </p:blipFill>
        <p:spPr>
          <a:xfrm>
            <a:off x="4258752" y="4757947"/>
            <a:ext cx="7543079" cy="1049692"/>
          </a:xfrm>
          <a:prstGeom prst="rect">
            <a:avLst/>
          </a:prstGeom>
        </p:spPr>
      </p:pic>
      <p:pic>
        <p:nvPicPr>
          <p:cNvPr id="14" name="图片 13">
            <a:extLst>
              <a:ext uri="{FF2B5EF4-FFF2-40B4-BE49-F238E27FC236}">
                <a16:creationId xmlns:a16="http://schemas.microsoft.com/office/drawing/2014/main" id="{1EE3BB84-B39E-CFCF-015B-9814AFC205FA}"/>
              </a:ext>
            </a:extLst>
          </p:cNvPr>
          <p:cNvPicPr>
            <a:picLocks noChangeAspect="1"/>
          </p:cNvPicPr>
          <p:nvPr/>
        </p:nvPicPr>
        <p:blipFill>
          <a:blip r:embed="rId16"/>
          <a:stretch>
            <a:fillRect/>
          </a:stretch>
        </p:blipFill>
        <p:spPr>
          <a:xfrm>
            <a:off x="7301865" y="1834040"/>
            <a:ext cx="2844800" cy="355600"/>
          </a:xfrm>
          <a:prstGeom prst="rect">
            <a:avLst/>
          </a:prstGeom>
        </p:spPr>
      </p:pic>
      <p:sp>
        <p:nvSpPr>
          <p:cNvPr id="17" name="文本框 16">
            <a:extLst>
              <a:ext uri="{FF2B5EF4-FFF2-40B4-BE49-F238E27FC236}">
                <a16:creationId xmlns:a16="http://schemas.microsoft.com/office/drawing/2014/main" id="{B7D39BAC-66BA-5A8B-50F0-31F0110614D0}"/>
              </a:ext>
            </a:extLst>
          </p:cNvPr>
          <p:cNvSpPr txBox="1"/>
          <p:nvPr>
            <p:custDataLst>
              <p:tags r:id="rId10"/>
            </p:custDataLst>
          </p:nvPr>
        </p:nvSpPr>
        <p:spPr>
          <a:xfrm>
            <a:off x="762666" y="2717400"/>
            <a:ext cx="3115304"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Representation</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Way</a:t>
            </a:r>
          </a:p>
        </p:txBody>
      </p:sp>
      <p:pic>
        <p:nvPicPr>
          <p:cNvPr id="18" name="图片 17">
            <a:extLst>
              <a:ext uri="{FF2B5EF4-FFF2-40B4-BE49-F238E27FC236}">
                <a16:creationId xmlns:a16="http://schemas.microsoft.com/office/drawing/2014/main" id="{074754E6-8DFC-559B-9266-E41C202CF1A0}"/>
              </a:ext>
            </a:extLst>
          </p:cNvPr>
          <p:cNvPicPr>
            <a:picLocks noChangeAspect="1"/>
          </p:cNvPicPr>
          <p:nvPr/>
        </p:nvPicPr>
        <p:blipFill>
          <a:blip r:embed="rId17"/>
          <a:stretch>
            <a:fillRect/>
          </a:stretch>
        </p:blipFill>
        <p:spPr>
          <a:xfrm>
            <a:off x="3877970" y="4166230"/>
            <a:ext cx="1472176" cy="348960"/>
          </a:xfrm>
          <a:prstGeom prst="rect">
            <a:avLst/>
          </a:prstGeom>
        </p:spPr>
      </p:pic>
      <p:pic>
        <p:nvPicPr>
          <p:cNvPr id="19" name="图片 18">
            <a:extLst>
              <a:ext uri="{FF2B5EF4-FFF2-40B4-BE49-F238E27FC236}">
                <a16:creationId xmlns:a16="http://schemas.microsoft.com/office/drawing/2014/main" id="{E324D383-8859-A839-1585-31E48243BC40}"/>
              </a:ext>
            </a:extLst>
          </p:cNvPr>
          <p:cNvPicPr>
            <a:picLocks noChangeAspect="1"/>
          </p:cNvPicPr>
          <p:nvPr/>
        </p:nvPicPr>
        <p:blipFill>
          <a:blip r:embed="rId18"/>
          <a:stretch>
            <a:fillRect/>
          </a:stretch>
        </p:blipFill>
        <p:spPr>
          <a:xfrm>
            <a:off x="5543221" y="3869425"/>
            <a:ext cx="1917261" cy="356700"/>
          </a:xfrm>
          <a:prstGeom prst="rect">
            <a:avLst/>
          </a:prstGeom>
        </p:spPr>
      </p:pic>
      <p:pic>
        <p:nvPicPr>
          <p:cNvPr id="21" name="图片 20">
            <a:extLst>
              <a:ext uri="{FF2B5EF4-FFF2-40B4-BE49-F238E27FC236}">
                <a16:creationId xmlns:a16="http://schemas.microsoft.com/office/drawing/2014/main" id="{009AF050-706F-9104-1056-7702E55F951C}"/>
              </a:ext>
            </a:extLst>
          </p:cNvPr>
          <p:cNvPicPr>
            <a:picLocks noChangeAspect="1"/>
          </p:cNvPicPr>
          <p:nvPr/>
        </p:nvPicPr>
        <p:blipFill>
          <a:blip r:embed="rId19"/>
          <a:stretch>
            <a:fillRect/>
          </a:stretch>
        </p:blipFill>
        <p:spPr>
          <a:xfrm>
            <a:off x="5530879" y="4325901"/>
            <a:ext cx="2168220" cy="378578"/>
          </a:xfrm>
          <a:prstGeom prst="rect">
            <a:avLst/>
          </a:prstGeom>
        </p:spPr>
      </p:pic>
      <p:pic>
        <p:nvPicPr>
          <p:cNvPr id="22" name="图片 21">
            <a:extLst>
              <a:ext uri="{FF2B5EF4-FFF2-40B4-BE49-F238E27FC236}">
                <a16:creationId xmlns:a16="http://schemas.microsoft.com/office/drawing/2014/main" id="{74D10AAA-B987-2252-4135-45212D3EC52C}"/>
              </a:ext>
            </a:extLst>
          </p:cNvPr>
          <p:cNvPicPr>
            <a:picLocks noChangeAspect="1"/>
          </p:cNvPicPr>
          <p:nvPr/>
        </p:nvPicPr>
        <p:blipFill>
          <a:blip r:embed="rId20"/>
          <a:stretch>
            <a:fillRect/>
          </a:stretch>
        </p:blipFill>
        <p:spPr>
          <a:xfrm>
            <a:off x="7580674" y="3943452"/>
            <a:ext cx="2080610" cy="243063"/>
          </a:xfrm>
          <a:prstGeom prst="rect">
            <a:avLst/>
          </a:prstGeom>
        </p:spPr>
      </p:pic>
      <p:pic>
        <p:nvPicPr>
          <p:cNvPr id="23" name="图片 22">
            <a:extLst>
              <a:ext uri="{FF2B5EF4-FFF2-40B4-BE49-F238E27FC236}">
                <a16:creationId xmlns:a16="http://schemas.microsoft.com/office/drawing/2014/main" id="{B5947314-C639-149D-7E51-90170A44DF4B}"/>
              </a:ext>
            </a:extLst>
          </p:cNvPr>
          <p:cNvPicPr>
            <a:picLocks noChangeAspect="1"/>
          </p:cNvPicPr>
          <p:nvPr/>
        </p:nvPicPr>
        <p:blipFill>
          <a:blip r:embed="rId21"/>
          <a:stretch>
            <a:fillRect/>
          </a:stretch>
        </p:blipFill>
        <p:spPr>
          <a:xfrm>
            <a:off x="8012807" y="4366925"/>
            <a:ext cx="1475974" cy="329174"/>
          </a:xfrm>
          <a:prstGeom prst="rect">
            <a:avLst/>
          </a:prstGeom>
        </p:spPr>
      </p:pic>
      <p:pic>
        <p:nvPicPr>
          <p:cNvPr id="24" name="图片 23">
            <a:extLst>
              <a:ext uri="{FF2B5EF4-FFF2-40B4-BE49-F238E27FC236}">
                <a16:creationId xmlns:a16="http://schemas.microsoft.com/office/drawing/2014/main" id="{A5BC6B46-F6E3-2B1E-8B4A-F68DDE23F7D6}"/>
              </a:ext>
            </a:extLst>
          </p:cNvPr>
          <p:cNvPicPr>
            <a:picLocks noChangeAspect="1"/>
          </p:cNvPicPr>
          <p:nvPr/>
        </p:nvPicPr>
        <p:blipFill>
          <a:blip r:embed="rId22"/>
          <a:stretch>
            <a:fillRect/>
          </a:stretch>
        </p:blipFill>
        <p:spPr>
          <a:xfrm>
            <a:off x="9825467" y="4358072"/>
            <a:ext cx="1700732" cy="329174"/>
          </a:xfrm>
          <a:prstGeom prst="rect">
            <a:avLst/>
          </a:prstGeom>
        </p:spPr>
      </p:pic>
      <p:pic>
        <p:nvPicPr>
          <p:cNvPr id="25" name="图片 24">
            <a:extLst>
              <a:ext uri="{FF2B5EF4-FFF2-40B4-BE49-F238E27FC236}">
                <a16:creationId xmlns:a16="http://schemas.microsoft.com/office/drawing/2014/main" id="{9A294C4A-9848-2D31-86DE-E2B2F6180544}"/>
              </a:ext>
            </a:extLst>
          </p:cNvPr>
          <p:cNvPicPr>
            <a:picLocks noChangeAspect="1"/>
          </p:cNvPicPr>
          <p:nvPr/>
        </p:nvPicPr>
        <p:blipFill>
          <a:blip r:embed="rId23"/>
          <a:stretch>
            <a:fillRect/>
          </a:stretch>
        </p:blipFill>
        <p:spPr>
          <a:xfrm>
            <a:off x="9825467" y="3912799"/>
            <a:ext cx="1838825" cy="243063"/>
          </a:xfrm>
          <a:prstGeom prst="rect">
            <a:avLst/>
          </a:prstGeom>
        </p:spPr>
      </p:pic>
      <p:pic>
        <p:nvPicPr>
          <p:cNvPr id="27" name="图片 26">
            <a:extLst>
              <a:ext uri="{FF2B5EF4-FFF2-40B4-BE49-F238E27FC236}">
                <a16:creationId xmlns:a16="http://schemas.microsoft.com/office/drawing/2014/main" id="{AD0F0883-8414-8892-2991-61D94989976F}"/>
              </a:ext>
            </a:extLst>
          </p:cNvPr>
          <p:cNvPicPr>
            <a:picLocks noChangeAspect="1"/>
          </p:cNvPicPr>
          <p:nvPr/>
        </p:nvPicPr>
        <p:blipFill>
          <a:blip r:embed="rId24"/>
          <a:stretch>
            <a:fillRect/>
          </a:stretch>
        </p:blipFill>
        <p:spPr>
          <a:xfrm rot="2700000">
            <a:off x="5730569" y="5739117"/>
            <a:ext cx="497452" cy="235635"/>
          </a:xfrm>
          <a:prstGeom prst="rect">
            <a:avLst/>
          </a:prstGeom>
        </p:spPr>
      </p:pic>
      <p:pic>
        <p:nvPicPr>
          <p:cNvPr id="28" name="图片 27">
            <a:extLst>
              <a:ext uri="{FF2B5EF4-FFF2-40B4-BE49-F238E27FC236}">
                <a16:creationId xmlns:a16="http://schemas.microsoft.com/office/drawing/2014/main" id="{41668FEA-CEF7-518F-D648-53D50D7BD575}"/>
              </a:ext>
            </a:extLst>
          </p:cNvPr>
          <p:cNvPicPr>
            <a:picLocks noChangeAspect="1"/>
          </p:cNvPicPr>
          <p:nvPr/>
        </p:nvPicPr>
        <p:blipFill>
          <a:blip r:embed="rId24"/>
          <a:stretch>
            <a:fillRect/>
          </a:stretch>
        </p:blipFill>
        <p:spPr>
          <a:xfrm rot="2700000">
            <a:off x="6303493" y="5880878"/>
            <a:ext cx="497452" cy="235635"/>
          </a:xfrm>
          <a:prstGeom prst="rect">
            <a:avLst/>
          </a:prstGeom>
        </p:spPr>
      </p:pic>
      <p:pic>
        <p:nvPicPr>
          <p:cNvPr id="29" name="图片 28">
            <a:extLst>
              <a:ext uri="{FF2B5EF4-FFF2-40B4-BE49-F238E27FC236}">
                <a16:creationId xmlns:a16="http://schemas.microsoft.com/office/drawing/2014/main" id="{BA18B3DD-E4E4-EF56-2775-A214AC5CE606}"/>
              </a:ext>
            </a:extLst>
          </p:cNvPr>
          <p:cNvPicPr>
            <a:picLocks noChangeAspect="1"/>
          </p:cNvPicPr>
          <p:nvPr/>
        </p:nvPicPr>
        <p:blipFill>
          <a:blip r:embed="rId24"/>
          <a:stretch>
            <a:fillRect/>
          </a:stretch>
        </p:blipFill>
        <p:spPr>
          <a:xfrm rot="2700000">
            <a:off x="8345450" y="5887551"/>
            <a:ext cx="366001" cy="173369"/>
          </a:xfrm>
          <a:prstGeom prst="rect">
            <a:avLst/>
          </a:prstGeom>
        </p:spPr>
      </p:pic>
      <p:pic>
        <p:nvPicPr>
          <p:cNvPr id="30" name="图片 29">
            <a:extLst>
              <a:ext uri="{FF2B5EF4-FFF2-40B4-BE49-F238E27FC236}">
                <a16:creationId xmlns:a16="http://schemas.microsoft.com/office/drawing/2014/main" id="{004C2CF3-91E2-8BD4-CFB6-B67B73BB58AE}"/>
              </a:ext>
            </a:extLst>
          </p:cNvPr>
          <p:cNvPicPr>
            <a:picLocks noChangeAspect="1"/>
          </p:cNvPicPr>
          <p:nvPr/>
        </p:nvPicPr>
        <p:blipFill>
          <a:blip r:embed="rId24"/>
          <a:stretch>
            <a:fillRect/>
          </a:stretch>
        </p:blipFill>
        <p:spPr>
          <a:xfrm rot="2700000">
            <a:off x="11398492" y="5701700"/>
            <a:ext cx="555042" cy="262915"/>
          </a:xfrm>
          <a:prstGeom prst="rect">
            <a:avLst/>
          </a:prstGeom>
        </p:spPr>
      </p:pic>
    </p:spTree>
    <p:custDataLst>
      <p:tags r:id="rId1"/>
    </p:custDataLst>
    <p:extLst>
      <p:ext uri="{BB962C8B-B14F-4D97-AF65-F5344CB8AC3E}">
        <p14:creationId xmlns:p14="http://schemas.microsoft.com/office/powerpoint/2010/main" val="30855413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45B0829-C689-92D7-2AF4-D7C715457786}"/>
            </a:ext>
          </a:extLst>
        </p:cNvPr>
        <p:cNvGrpSpPr/>
        <p:nvPr/>
      </p:nvGrpSpPr>
      <p:grpSpPr>
        <a:xfrm>
          <a:off x="0" y="0"/>
          <a:ext cx="0" cy="0"/>
          <a:chOff x="0" y="0"/>
          <a:chExt cx="0" cy="0"/>
        </a:xfrm>
      </p:grpSpPr>
      <p:pic>
        <p:nvPicPr>
          <p:cNvPr id="5" name="图片 1" descr="logo-en">
            <a:extLst>
              <a:ext uri="{FF2B5EF4-FFF2-40B4-BE49-F238E27FC236}">
                <a16:creationId xmlns:a16="http://schemas.microsoft.com/office/drawing/2014/main" id="{F00D9B9C-B7CD-2A7B-AE03-E617868BA78B}"/>
              </a:ext>
            </a:extLst>
          </p:cNvPr>
          <p:cNvPicPr>
            <a:picLocks noChangeAspect="1"/>
          </p:cNvPicPr>
          <p:nvPr/>
        </p:nvPicPr>
        <p:blipFill>
          <a:blip r:embed="rId8"/>
          <a:stretch>
            <a:fillRect/>
          </a:stretch>
        </p:blipFill>
        <p:spPr>
          <a:xfrm>
            <a:off x="9493250" y="60960"/>
            <a:ext cx="2634615" cy="516255"/>
          </a:xfrm>
          <a:prstGeom prst="rect">
            <a:avLst/>
          </a:prstGeom>
        </p:spPr>
      </p:pic>
      <p:sp>
        <p:nvSpPr>
          <p:cNvPr id="4" name="矩形 3">
            <a:extLst>
              <a:ext uri="{FF2B5EF4-FFF2-40B4-BE49-F238E27FC236}">
                <a16:creationId xmlns:a16="http://schemas.microsoft.com/office/drawing/2014/main" id="{E33B5D03-A051-519B-AC41-3C30279DCCC2}"/>
              </a:ext>
            </a:extLst>
          </p:cNvPr>
          <p:cNvSpPr/>
          <p:nvPr/>
        </p:nvSpPr>
        <p:spPr>
          <a:xfrm flipV="1">
            <a:off x="0" y="695536"/>
            <a:ext cx="12192635" cy="76200"/>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6F59FD3B-97E0-2B4E-B91A-3E50DF576CAC}"/>
              </a:ext>
            </a:extLst>
          </p:cNvPr>
          <p:cNvSpPr txBox="1"/>
          <p:nvPr>
            <p:custDataLst>
              <p:tags r:id="rId2"/>
            </p:custDataLst>
          </p:nvPr>
        </p:nvSpPr>
        <p:spPr>
          <a:xfrm>
            <a:off x="443972" y="1349408"/>
            <a:ext cx="7774581" cy="455253"/>
          </a:xfrm>
          <a:prstGeom prst="rect">
            <a:avLst/>
          </a:prstGeom>
          <a:noFill/>
        </p:spPr>
        <p:txBody>
          <a:bodyPr wrap="square" rtlCol="0">
            <a:spAutoFit/>
          </a:bodyPr>
          <a:lstStyle/>
          <a:p>
            <a:pPr>
              <a:lnSpc>
                <a:spcPct val="150000"/>
              </a:lnSpc>
            </a:pPr>
            <a:r>
              <a:rPr lang="en-US" altLang="zh-CN" b="1" dirty="0">
                <a:latin typeface="Times New Roman" panose="02020503050405090304" pitchFamily="18" charset="0"/>
                <a:cs typeface="Times New Roman" panose="02020503050405090304" pitchFamily="18" charset="0"/>
                <a:sym typeface="+mn-ea"/>
              </a:rPr>
              <a:t>A1:</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Categorical</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a:t>
            </a:r>
            <a:r>
              <a:rPr lang="en-US" altLang="zh-CN" dirty="0">
                <a:latin typeface="Times New Roman" panose="02020503050405090304" pitchFamily="18" charset="0"/>
                <a:cs typeface="Times New Roman" panose="02020503050405090304" pitchFamily="18" charset="0"/>
                <a:sym typeface="+mn-ea"/>
              </a:rPr>
              <a:t>Predefined uniform return atoms</a:t>
            </a:r>
            <a:r>
              <a:rPr lang="en-US" altLang="zh-CN" b="1" dirty="0">
                <a:latin typeface="Times New Roman" panose="02020503050405090304" pitchFamily="18" charset="0"/>
                <a:cs typeface="Times New Roman" panose="02020503050405090304" pitchFamily="18" charset="0"/>
                <a:sym typeface="+mn-ea"/>
              </a:rPr>
              <a:t>)</a:t>
            </a:r>
            <a:r>
              <a:rPr lang="zh-CN" altLang="en-US" b="1" dirty="0">
                <a:latin typeface="Times New Roman" panose="02020503050405090304" pitchFamily="18" charset="0"/>
                <a:cs typeface="Times New Roman" panose="02020503050405090304" pitchFamily="18" charset="0"/>
                <a:sym typeface="+mn-ea"/>
              </a:rPr>
              <a:t> （拆开详细讲一下）</a:t>
            </a:r>
            <a:r>
              <a:rPr lang="en-US" altLang="zh-CN" b="1" dirty="0">
                <a:latin typeface="Times New Roman" panose="02020503050405090304" pitchFamily="18" charset="0"/>
                <a:cs typeface="Times New Roman" panose="02020503050405090304" pitchFamily="18" charset="0"/>
                <a:sym typeface="+mn-ea"/>
              </a:rPr>
              <a:t>:</a:t>
            </a:r>
          </a:p>
        </p:txBody>
      </p:sp>
      <p:sp>
        <p:nvSpPr>
          <p:cNvPr id="20" name="文本框 19">
            <a:extLst>
              <a:ext uri="{FF2B5EF4-FFF2-40B4-BE49-F238E27FC236}">
                <a16:creationId xmlns:a16="http://schemas.microsoft.com/office/drawing/2014/main" id="{AD0DE49B-B912-E1B4-F53B-C2C3F55F5C86}"/>
              </a:ext>
            </a:extLst>
          </p:cNvPr>
          <p:cNvSpPr txBox="1"/>
          <p:nvPr/>
        </p:nvSpPr>
        <p:spPr>
          <a:xfrm>
            <a:off x="105410" y="60960"/>
            <a:ext cx="10041255" cy="583565"/>
          </a:xfrm>
          <a:prstGeom prst="rect">
            <a:avLst/>
          </a:prstGeom>
          <a:noFill/>
        </p:spPr>
        <p:txBody>
          <a:bodyPr wrap="square" rtlCol="0">
            <a:spAutoFit/>
          </a:bodyPr>
          <a:lstStyle/>
          <a:p>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Categorical</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and</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Quantile-based</a:t>
            </a:r>
            <a:r>
              <a:rPr lang="zh-CN" altLang="en-US" sz="3200" dirty="0">
                <a:solidFill>
                  <a:srgbClr val="AC6C1B"/>
                </a:solidFill>
                <a:latin typeface="Times New Roman" panose="02020603050405020304" pitchFamily="18" charset="0"/>
                <a:ea typeface="+mj-ea"/>
                <a:cs typeface="Times New Roman" panose="02020603050405020304" pitchFamily="18" charset="0"/>
                <a:sym typeface="+mn-ea"/>
              </a:rPr>
              <a:t> </a:t>
            </a:r>
            <a:r>
              <a:rPr lang="en-US" altLang="zh-CN" sz="3200" dirty="0">
                <a:solidFill>
                  <a:srgbClr val="AC6C1B"/>
                </a:solidFill>
                <a:latin typeface="Times New Roman" panose="02020603050405020304" pitchFamily="18" charset="0"/>
                <a:ea typeface="+mj-ea"/>
                <a:cs typeface="Times New Roman" panose="02020603050405020304" pitchFamily="18" charset="0"/>
                <a:sym typeface="+mn-ea"/>
              </a:rPr>
              <a:t>Representation</a:t>
            </a:r>
          </a:p>
        </p:txBody>
      </p:sp>
      <p:pic>
        <p:nvPicPr>
          <p:cNvPr id="21" name="图片 20">
            <a:extLst>
              <a:ext uri="{FF2B5EF4-FFF2-40B4-BE49-F238E27FC236}">
                <a16:creationId xmlns:a16="http://schemas.microsoft.com/office/drawing/2014/main" id="{5AC0F78C-0FC8-60CD-58D4-620A4AF31E5E}"/>
              </a:ext>
            </a:extLst>
          </p:cNvPr>
          <p:cNvPicPr>
            <a:picLocks noChangeAspect="1"/>
          </p:cNvPicPr>
          <p:nvPr/>
        </p:nvPicPr>
        <p:blipFill>
          <a:blip r:embed="rId9"/>
          <a:stretch>
            <a:fillRect/>
          </a:stretch>
        </p:blipFill>
        <p:spPr>
          <a:xfrm>
            <a:off x="6781746" y="1760408"/>
            <a:ext cx="5103097" cy="2464761"/>
          </a:xfrm>
          <a:prstGeom prst="rect">
            <a:avLst/>
          </a:prstGeom>
        </p:spPr>
      </p:pic>
      <p:pic>
        <p:nvPicPr>
          <p:cNvPr id="22" name="图片 21">
            <a:extLst>
              <a:ext uri="{FF2B5EF4-FFF2-40B4-BE49-F238E27FC236}">
                <a16:creationId xmlns:a16="http://schemas.microsoft.com/office/drawing/2014/main" id="{A0B22D7E-D0CC-4DC4-3AFD-3F78D3282259}"/>
              </a:ext>
            </a:extLst>
          </p:cNvPr>
          <p:cNvPicPr>
            <a:picLocks noChangeAspect="1"/>
          </p:cNvPicPr>
          <p:nvPr/>
        </p:nvPicPr>
        <p:blipFill>
          <a:blip r:embed="rId10"/>
          <a:stretch>
            <a:fillRect/>
          </a:stretch>
        </p:blipFill>
        <p:spPr>
          <a:xfrm>
            <a:off x="385128" y="1803951"/>
            <a:ext cx="6221643" cy="2349590"/>
          </a:xfrm>
          <a:prstGeom prst="rect">
            <a:avLst/>
          </a:prstGeom>
        </p:spPr>
      </p:pic>
      <p:sp>
        <p:nvSpPr>
          <p:cNvPr id="3" name="文本框 2">
            <a:extLst>
              <a:ext uri="{FF2B5EF4-FFF2-40B4-BE49-F238E27FC236}">
                <a16:creationId xmlns:a16="http://schemas.microsoft.com/office/drawing/2014/main" id="{3A13B348-EBD1-310F-F092-9A77B37F29BD}"/>
              </a:ext>
            </a:extLst>
          </p:cNvPr>
          <p:cNvSpPr txBox="1"/>
          <p:nvPr>
            <p:custDataLst>
              <p:tags r:id="rId3"/>
            </p:custDataLst>
          </p:nvPr>
        </p:nvSpPr>
        <p:spPr>
          <a:xfrm>
            <a:off x="443973" y="822747"/>
            <a:ext cx="9984078"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Q: How</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to represent the return distribution and how to do the dynamic programming?</a:t>
            </a:r>
          </a:p>
        </p:txBody>
      </p:sp>
      <p:sp>
        <p:nvSpPr>
          <p:cNvPr id="6" name="文本框 5">
            <a:extLst>
              <a:ext uri="{FF2B5EF4-FFF2-40B4-BE49-F238E27FC236}">
                <a16:creationId xmlns:a16="http://schemas.microsoft.com/office/drawing/2014/main" id="{0AB454CF-DB14-F1FF-C0E6-B20363BB14DD}"/>
              </a:ext>
            </a:extLst>
          </p:cNvPr>
          <p:cNvSpPr txBox="1"/>
          <p:nvPr>
            <p:custDataLst>
              <p:tags r:id="rId4"/>
            </p:custDataLst>
          </p:nvPr>
        </p:nvSpPr>
        <p:spPr>
          <a:xfrm>
            <a:off x="443973" y="4150009"/>
            <a:ext cx="5126757" cy="458074"/>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A2:</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Quantile-based:</a:t>
            </a:r>
          </a:p>
        </p:txBody>
      </p:sp>
      <p:pic>
        <p:nvPicPr>
          <p:cNvPr id="8" name="图片 7">
            <a:extLst>
              <a:ext uri="{FF2B5EF4-FFF2-40B4-BE49-F238E27FC236}">
                <a16:creationId xmlns:a16="http://schemas.microsoft.com/office/drawing/2014/main" id="{BADCF143-3F57-0063-1F7A-5CF7F57FB7A6}"/>
              </a:ext>
            </a:extLst>
          </p:cNvPr>
          <p:cNvPicPr>
            <a:picLocks noChangeAspect="1"/>
          </p:cNvPicPr>
          <p:nvPr/>
        </p:nvPicPr>
        <p:blipFill>
          <a:blip r:embed="rId11"/>
          <a:stretch>
            <a:fillRect/>
          </a:stretch>
        </p:blipFill>
        <p:spPr>
          <a:xfrm>
            <a:off x="594633" y="4872948"/>
            <a:ext cx="3642895" cy="1508811"/>
          </a:xfrm>
          <a:prstGeom prst="rect">
            <a:avLst/>
          </a:prstGeom>
        </p:spPr>
      </p:pic>
      <p:sp>
        <p:nvSpPr>
          <p:cNvPr id="9" name="文本框 8">
            <a:extLst>
              <a:ext uri="{FF2B5EF4-FFF2-40B4-BE49-F238E27FC236}">
                <a16:creationId xmlns:a16="http://schemas.microsoft.com/office/drawing/2014/main" id="{6540239A-FE57-5C7A-EF5E-D83A497008A6}"/>
              </a:ext>
            </a:extLst>
          </p:cNvPr>
          <p:cNvSpPr txBox="1"/>
          <p:nvPr>
            <p:custDataLst>
              <p:tags r:id="rId5"/>
            </p:custDataLst>
          </p:nvPr>
        </p:nvSpPr>
        <p:spPr>
          <a:xfrm>
            <a:off x="4167728" y="4150009"/>
            <a:ext cx="7892090" cy="870751"/>
          </a:xfrm>
          <a:prstGeom prst="rect">
            <a:avLst/>
          </a:prstGeom>
          <a:noFill/>
        </p:spPr>
        <p:txBody>
          <a:bodyPr wrap="square" rtlCol="0">
            <a:spAutoFit/>
          </a:bodyPr>
          <a:lstStyle/>
          <a:p>
            <a:pPr indent="0">
              <a:lnSpc>
                <a:spcPct val="150000"/>
              </a:lnSpc>
              <a:spcBef>
                <a:spcPts val="0"/>
              </a:spcBef>
              <a:spcAft>
                <a:spcPts val="0"/>
              </a:spcAft>
              <a:buNone/>
            </a:pPr>
            <a:r>
              <a:rPr lang="en-US" altLang="zh-CN" b="1" dirty="0">
                <a:latin typeface="Times New Roman" panose="02020503050405090304" pitchFamily="18" charset="0"/>
                <a:cs typeface="Times New Roman" panose="02020503050405090304" pitchFamily="18" charset="0"/>
                <a:sym typeface="+mn-ea"/>
              </a:rPr>
              <a:t>Distributional TD Update (e.g., predefined quantile positions)</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value</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position</a:t>
            </a:r>
            <a:r>
              <a:rPr lang="zh-CN" altLang="en-US" b="1" dirty="0">
                <a:latin typeface="Times New Roman" panose="02020503050405090304" pitchFamily="18" charset="0"/>
                <a:cs typeface="Times New Roman" panose="02020503050405090304" pitchFamily="18" charset="0"/>
                <a:sym typeface="+mn-ea"/>
              </a:rPr>
              <a:t>怎么放一起，然后</a:t>
            </a:r>
            <a:r>
              <a:rPr lang="en-US" altLang="zh-CN" b="1" dirty="0">
                <a:latin typeface="Times New Roman" panose="02020503050405090304" pitchFamily="18" charset="0"/>
                <a:cs typeface="Times New Roman" panose="02020503050405090304" pitchFamily="18" charset="0"/>
                <a:sym typeface="+mn-ea"/>
              </a:rPr>
              <a:t>pinball</a:t>
            </a:r>
            <a:r>
              <a:rPr lang="zh-CN" altLang="en-US" b="1" dirty="0">
                <a:latin typeface="Times New Roman" panose="02020503050405090304" pitchFamily="18" charset="0"/>
                <a:cs typeface="Times New Roman" panose="02020503050405090304" pitchFamily="18" charset="0"/>
                <a:sym typeface="+mn-ea"/>
              </a:rPr>
              <a:t> </a:t>
            </a:r>
            <a:r>
              <a:rPr lang="en-US" altLang="zh-CN" b="1" dirty="0">
                <a:latin typeface="Times New Roman" panose="02020503050405090304" pitchFamily="18" charset="0"/>
                <a:cs typeface="Times New Roman" panose="02020503050405090304" pitchFamily="18" charset="0"/>
                <a:sym typeface="+mn-ea"/>
              </a:rPr>
              <a:t>loss</a:t>
            </a:r>
            <a:r>
              <a:rPr lang="zh-CN" altLang="en-US" b="1" dirty="0">
                <a:latin typeface="Times New Roman" panose="02020503050405090304" pitchFamily="18" charset="0"/>
                <a:cs typeface="Times New Roman" panose="02020503050405090304" pitchFamily="18" charset="0"/>
                <a:sym typeface="+mn-ea"/>
              </a:rPr>
              <a:t>的物理意义，小于</a:t>
            </a:r>
            <a:r>
              <a:rPr lang="en-US" altLang="zh-CN" b="1" dirty="0">
                <a:latin typeface="Times New Roman" panose="02020503050405090304" pitchFamily="18" charset="0"/>
                <a:cs typeface="Times New Roman" panose="02020503050405090304" pitchFamily="18" charset="0"/>
                <a:sym typeface="+mn-ea"/>
              </a:rPr>
              <a:t>theta</a:t>
            </a:r>
            <a:r>
              <a:rPr lang="zh-CN" altLang="en-US" b="1" dirty="0">
                <a:latin typeface="Times New Roman" panose="02020503050405090304" pitchFamily="18" charset="0"/>
                <a:cs typeface="Times New Roman" panose="02020503050405090304" pitchFamily="18" charset="0"/>
                <a:sym typeface="+mn-ea"/>
              </a:rPr>
              <a:t>）</a:t>
            </a:r>
            <a:r>
              <a:rPr lang="en-US" altLang="zh-CN" b="1" dirty="0">
                <a:latin typeface="Times New Roman" panose="02020503050405090304" pitchFamily="18" charset="0"/>
                <a:cs typeface="Times New Roman" panose="02020503050405090304" pitchFamily="18" charset="0"/>
                <a:sym typeface="+mn-ea"/>
              </a:rPr>
              <a:t>:</a:t>
            </a:r>
          </a:p>
        </p:txBody>
      </p:sp>
      <p:grpSp>
        <p:nvGrpSpPr>
          <p:cNvPr id="13" name="组合 12">
            <a:extLst>
              <a:ext uri="{FF2B5EF4-FFF2-40B4-BE49-F238E27FC236}">
                <a16:creationId xmlns:a16="http://schemas.microsoft.com/office/drawing/2014/main" id="{D627F9C4-C03E-3EA3-A0E7-29F3D59FFA2E}"/>
              </a:ext>
            </a:extLst>
          </p:cNvPr>
          <p:cNvGrpSpPr/>
          <p:nvPr/>
        </p:nvGrpSpPr>
        <p:grpSpPr>
          <a:xfrm>
            <a:off x="5763366" y="5627354"/>
            <a:ext cx="5103096" cy="700684"/>
            <a:chOff x="4897502" y="5023639"/>
            <a:chExt cx="5103096" cy="700684"/>
          </a:xfrm>
        </p:grpSpPr>
        <p:pic>
          <p:nvPicPr>
            <p:cNvPr id="10" name="图片 9">
              <a:extLst>
                <a:ext uri="{FF2B5EF4-FFF2-40B4-BE49-F238E27FC236}">
                  <a16:creationId xmlns:a16="http://schemas.microsoft.com/office/drawing/2014/main" id="{63E2B434-519B-B63E-FEF1-0A3E4D8546C3}"/>
                </a:ext>
              </a:extLst>
            </p:cNvPr>
            <p:cNvPicPr>
              <a:picLocks noChangeAspect="1"/>
            </p:cNvPicPr>
            <p:nvPr/>
          </p:nvPicPr>
          <p:blipFill>
            <a:blip r:embed="rId12"/>
            <a:stretch>
              <a:fillRect/>
            </a:stretch>
          </p:blipFill>
          <p:spPr>
            <a:xfrm>
              <a:off x="4897502" y="5023639"/>
              <a:ext cx="5103096" cy="700684"/>
            </a:xfrm>
            <a:prstGeom prst="rect">
              <a:avLst/>
            </a:prstGeom>
          </p:spPr>
        </p:pic>
        <p:sp>
          <p:nvSpPr>
            <p:cNvPr id="11" name="矩形 10">
              <a:extLst>
                <a:ext uri="{FF2B5EF4-FFF2-40B4-BE49-F238E27FC236}">
                  <a16:creationId xmlns:a16="http://schemas.microsoft.com/office/drawing/2014/main" id="{6C84713B-6140-8182-07CA-8953ACB55D34}"/>
                </a:ext>
              </a:extLst>
            </p:cNvPr>
            <p:cNvSpPr/>
            <p:nvPr/>
          </p:nvSpPr>
          <p:spPr>
            <a:xfrm>
              <a:off x="9807879" y="5023639"/>
              <a:ext cx="192719" cy="312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4" name="矩形 13">
            <a:extLst>
              <a:ext uri="{FF2B5EF4-FFF2-40B4-BE49-F238E27FC236}">
                <a16:creationId xmlns:a16="http://schemas.microsoft.com/office/drawing/2014/main" id="{18415234-323F-F446-445B-3B68311126FC}"/>
              </a:ext>
            </a:extLst>
          </p:cNvPr>
          <p:cNvSpPr/>
          <p:nvPr/>
        </p:nvSpPr>
        <p:spPr>
          <a:xfrm>
            <a:off x="7185110" y="5627354"/>
            <a:ext cx="192719" cy="312449"/>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a:extLst>
              <a:ext uri="{FF2B5EF4-FFF2-40B4-BE49-F238E27FC236}">
                <a16:creationId xmlns:a16="http://schemas.microsoft.com/office/drawing/2014/main" id="{19B87FC7-E44C-CD13-1D5E-F88382A053D0}"/>
              </a:ext>
            </a:extLst>
          </p:cNvPr>
          <p:cNvSpPr/>
          <p:nvPr/>
        </p:nvSpPr>
        <p:spPr>
          <a:xfrm>
            <a:off x="8218554" y="5641282"/>
            <a:ext cx="202920" cy="298521"/>
          </a:xfrm>
          <a:prstGeom prst="rect">
            <a:avLst/>
          </a:prstGeom>
          <a:solidFill>
            <a:srgbClr val="C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7" name="直线箭头连接符 16">
            <a:extLst>
              <a:ext uri="{FF2B5EF4-FFF2-40B4-BE49-F238E27FC236}">
                <a16:creationId xmlns:a16="http://schemas.microsoft.com/office/drawing/2014/main" id="{D4AABF24-4AAF-8C0E-D4FD-698BF290D8CB}"/>
              </a:ext>
            </a:extLst>
          </p:cNvPr>
          <p:cNvCxnSpPr>
            <a:cxnSpLocks/>
          </p:cNvCxnSpPr>
          <p:nvPr/>
        </p:nvCxnSpPr>
        <p:spPr>
          <a:xfrm flipH="1" flipV="1">
            <a:off x="6956473" y="5496911"/>
            <a:ext cx="163919" cy="130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B44EC763-752D-D74A-51EF-869195F03DC7}"/>
              </a:ext>
            </a:extLst>
          </p:cNvPr>
          <p:cNvSpPr txBox="1"/>
          <p:nvPr/>
        </p:nvSpPr>
        <p:spPr>
          <a:xfrm>
            <a:off x="5431324" y="4911925"/>
            <a:ext cx="1607108" cy="646331"/>
          </a:xfrm>
          <a:prstGeom prst="rect">
            <a:avLst/>
          </a:prstGeom>
          <a:noFill/>
        </p:spPr>
        <p:txBody>
          <a:bodyPr wrap="square">
            <a:spAutoFit/>
          </a:bodyPr>
          <a:lstStyle/>
          <a:p>
            <a:r>
              <a:rPr lang="en-US" altLang="zh-CN" dirty="0">
                <a:solidFill>
                  <a:schemeClr val="accent1"/>
                </a:solidFill>
                <a:latin typeface="Times New Roman" panose="02020503050405090304" pitchFamily="18" charset="0"/>
                <a:cs typeface="Times New Roman" panose="02020503050405090304" pitchFamily="18" charset="0"/>
                <a:sym typeface="+mn-ea"/>
              </a:rPr>
              <a:t>Output quantile values</a:t>
            </a:r>
            <a:endParaRPr lang="zh-CN" altLang="en-US" dirty="0">
              <a:solidFill>
                <a:schemeClr val="accent1"/>
              </a:solidFill>
            </a:endParaRPr>
          </a:p>
        </p:txBody>
      </p:sp>
      <p:sp>
        <p:nvSpPr>
          <p:cNvPr id="23" name="文本框 22">
            <a:extLst>
              <a:ext uri="{FF2B5EF4-FFF2-40B4-BE49-F238E27FC236}">
                <a16:creationId xmlns:a16="http://schemas.microsoft.com/office/drawing/2014/main" id="{71CD34CB-52E3-551B-048E-FE7A3B480B24}"/>
              </a:ext>
            </a:extLst>
          </p:cNvPr>
          <p:cNvSpPr txBox="1"/>
          <p:nvPr/>
        </p:nvSpPr>
        <p:spPr>
          <a:xfrm>
            <a:off x="7489714" y="4915801"/>
            <a:ext cx="1121079" cy="646331"/>
          </a:xfrm>
          <a:prstGeom prst="rect">
            <a:avLst/>
          </a:prstGeom>
          <a:noFill/>
        </p:spPr>
        <p:txBody>
          <a:bodyPr wrap="square">
            <a:spAutoFit/>
          </a:bodyPr>
          <a:lstStyle/>
          <a:p>
            <a:r>
              <a:rPr lang="en-US" altLang="zh-CN" dirty="0">
                <a:solidFill>
                  <a:srgbClr val="C00000"/>
                </a:solidFill>
                <a:latin typeface="Times New Roman" panose="02020503050405090304" pitchFamily="18" charset="0"/>
                <a:cs typeface="Times New Roman" panose="02020503050405090304" pitchFamily="18" charset="0"/>
                <a:sym typeface="+mn-ea"/>
              </a:rPr>
              <a:t>Quantile positions</a:t>
            </a:r>
            <a:endParaRPr lang="zh-CN" altLang="en-US" dirty="0">
              <a:solidFill>
                <a:srgbClr val="C00000"/>
              </a:solidFill>
            </a:endParaRPr>
          </a:p>
        </p:txBody>
      </p:sp>
      <p:cxnSp>
        <p:nvCxnSpPr>
          <p:cNvPr id="27" name="直线箭头连接符 26">
            <a:extLst>
              <a:ext uri="{FF2B5EF4-FFF2-40B4-BE49-F238E27FC236}">
                <a16:creationId xmlns:a16="http://schemas.microsoft.com/office/drawing/2014/main" id="{CC85E8E7-B21C-4BB0-2853-89DCAC5B1F96}"/>
              </a:ext>
            </a:extLst>
          </p:cNvPr>
          <p:cNvCxnSpPr>
            <a:cxnSpLocks/>
            <a:stCxn id="15" idx="0"/>
          </p:cNvCxnSpPr>
          <p:nvPr/>
        </p:nvCxnSpPr>
        <p:spPr>
          <a:xfrm flipH="1" flipV="1">
            <a:off x="8157698" y="5496911"/>
            <a:ext cx="162316" cy="14437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D8BB0914-F0E5-A442-03EA-7F742000EB80}"/>
              </a:ext>
            </a:extLst>
          </p:cNvPr>
          <p:cNvSpPr/>
          <p:nvPr/>
        </p:nvSpPr>
        <p:spPr>
          <a:xfrm>
            <a:off x="8218554" y="5641282"/>
            <a:ext cx="2065314" cy="336414"/>
          </a:xfrm>
          <a:prstGeom prst="rect">
            <a:avLst/>
          </a:prstGeom>
          <a:solidFill>
            <a:schemeClr val="accent4">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3" name="直线箭头连接符 32">
            <a:extLst>
              <a:ext uri="{FF2B5EF4-FFF2-40B4-BE49-F238E27FC236}">
                <a16:creationId xmlns:a16="http://schemas.microsoft.com/office/drawing/2014/main" id="{7303479E-824B-D4CC-A505-64A1A11BD8FE}"/>
              </a:ext>
            </a:extLst>
          </p:cNvPr>
          <p:cNvCxnSpPr>
            <a:cxnSpLocks/>
          </p:cNvCxnSpPr>
          <p:nvPr/>
        </p:nvCxnSpPr>
        <p:spPr>
          <a:xfrm flipV="1">
            <a:off x="9360736" y="5496911"/>
            <a:ext cx="170831" cy="130443"/>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72061CF3-42CA-BF70-F171-23CB492E41DF}"/>
              </a:ext>
            </a:extLst>
          </p:cNvPr>
          <p:cNvSpPr txBox="1"/>
          <p:nvPr/>
        </p:nvSpPr>
        <p:spPr>
          <a:xfrm>
            <a:off x="9099883" y="4915801"/>
            <a:ext cx="1472400" cy="646331"/>
          </a:xfrm>
          <a:prstGeom prst="rect">
            <a:avLst/>
          </a:prstGeom>
          <a:noFill/>
        </p:spPr>
        <p:txBody>
          <a:bodyPr wrap="square">
            <a:spAutoFit/>
          </a:bodyPr>
          <a:lstStyle/>
          <a:p>
            <a:r>
              <a:rPr lang="en-US" altLang="zh-CN" dirty="0">
                <a:solidFill>
                  <a:schemeClr val="accent4">
                    <a:lumMod val="75000"/>
                  </a:schemeClr>
                </a:solidFill>
                <a:latin typeface="Times New Roman" panose="02020503050405090304" pitchFamily="18" charset="0"/>
                <a:cs typeface="Times New Roman" panose="02020503050405090304" pitchFamily="18" charset="0"/>
                <a:sym typeface="+mn-ea"/>
              </a:rPr>
              <a:t>Gradient</a:t>
            </a:r>
            <a:r>
              <a:rPr lang="zh-CN" altLang="en-US" dirty="0">
                <a:solidFill>
                  <a:schemeClr val="accent4">
                    <a:lumMod val="75000"/>
                  </a:schemeClr>
                </a:solidFill>
                <a:latin typeface="Times New Roman" panose="02020503050405090304" pitchFamily="18" charset="0"/>
                <a:cs typeface="Times New Roman" panose="02020503050405090304" pitchFamily="18" charset="0"/>
                <a:sym typeface="+mn-ea"/>
              </a:rPr>
              <a:t> </a:t>
            </a:r>
            <a:r>
              <a:rPr lang="en-US" altLang="zh-CN" dirty="0">
                <a:solidFill>
                  <a:schemeClr val="accent4">
                    <a:lumMod val="75000"/>
                  </a:schemeClr>
                </a:solidFill>
                <a:latin typeface="Times New Roman" panose="02020503050405090304" pitchFamily="18" charset="0"/>
                <a:cs typeface="Times New Roman" panose="02020503050405090304" pitchFamily="18" charset="0"/>
                <a:sym typeface="+mn-ea"/>
              </a:rPr>
              <a:t>of</a:t>
            </a:r>
            <a:r>
              <a:rPr lang="zh-CN" altLang="en-US" dirty="0">
                <a:solidFill>
                  <a:schemeClr val="accent4">
                    <a:lumMod val="75000"/>
                  </a:schemeClr>
                </a:solidFill>
                <a:latin typeface="Times New Roman" panose="02020503050405090304" pitchFamily="18" charset="0"/>
                <a:cs typeface="Times New Roman" panose="02020503050405090304" pitchFamily="18" charset="0"/>
                <a:sym typeface="+mn-ea"/>
              </a:rPr>
              <a:t> </a:t>
            </a:r>
            <a:r>
              <a:rPr lang="en" altLang="zh-CN" dirty="0">
                <a:solidFill>
                  <a:schemeClr val="accent4">
                    <a:lumMod val="75000"/>
                  </a:schemeClr>
                </a:solidFill>
                <a:latin typeface="Times New Roman" panose="02020503050405090304" pitchFamily="18" charset="0"/>
                <a:cs typeface="Times New Roman" panose="02020503050405090304" pitchFamily="18" charset="0"/>
                <a:sym typeface="+mn-ea"/>
              </a:rPr>
              <a:t>Pinball Loss</a:t>
            </a:r>
            <a:endParaRPr lang="zh-CN" altLang="en-US" dirty="0">
              <a:solidFill>
                <a:schemeClr val="accent4">
                  <a:lumMod val="75000"/>
                </a:schemeClr>
              </a:solidFill>
            </a:endParaRPr>
          </a:p>
        </p:txBody>
      </p:sp>
    </p:spTree>
    <p:custDataLst>
      <p:tags r:id="rId1"/>
    </p:custDataLst>
    <p:extLst>
      <p:ext uri="{BB962C8B-B14F-4D97-AF65-F5344CB8AC3E}">
        <p14:creationId xmlns:p14="http://schemas.microsoft.com/office/powerpoint/2010/main" val="416583479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zAzNjI2YWFlNGNhYmRiNjQ5YWNlYzk2NDEwMGM3ODk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15693</TotalTime>
  <Words>5574</Words>
  <Application>Microsoft Macintosh PowerPoint</Application>
  <PresentationFormat>Widescreen</PresentationFormat>
  <Paragraphs>345</Paragraphs>
  <Slides>43</Slides>
  <Notes>43</Notes>
  <HiddenSlides>15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宋体</vt:lpstr>
      <vt:lpstr>Times New Roman Bold</vt:lpstr>
      <vt:lpstr>Times New Roman Regular</vt:lpstr>
      <vt:lpstr>Arial</vt:lpstr>
      <vt:lpstr>Calibri</vt:lpstr>
      <vt:lpstr>Cambria Math</vt:lpstr>
      <vt:lpstr>Times New Roman</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谢思泓 Sihong XIE</cp:lastModifiedBy>
  <cp:revision>873</cp:revision>
  <dcterms:created xsi:type="dcterms:W3CDTF">2025-09-04T12:51:15Z</dcterms:created>
  <dcterms:modified xsi:type="dcterms:W3CDTF">2025-11-20T15:44:02Z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2052-7.3.1.8967</vt:lpwstr>
  </property>
  <property fmtid="{D5CDD505-2E9C-101B-9397-08002B2CF9AE}" pid="3" name="ICV">
    <vt:lpwstr>CD2A0E42F5F8781B88DC486893FFF844_43</vt:lpwstr>
  </property>
</Properties>
</file>